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
      <p:font typeface="Lato"/>
      <p:regular r:id="rId39"/>
      <p:bold r:id="rId40"/>
      <p:italic r:id="rId41"/>
      <p:boldItalic r:id="rId42"/>
    </p:embeddedFont>
    <p:embeddedFont>
      <p:font typeface="Montserrat"/>
      <p:regular r:id="rId43"/>
      <p:bold r:id="rId44"/>
      <p:italic r:id="rId45"/>
      <p:boldItalic r:id="rId46"/>
    </p:embeddedFont>
    <p:embeddedFont>
      <p:font typeface="Roboto Mono Light"/>
      <p:regular r:id="rId47"/>
      <p:bold r:id="rId48"/>
      <p:italic r:id="rId49"/>
      <p:boldItalic r:id="rId50"/>
    </p:embeddedFont>
    <p:embeddedFont>
      <p:font typeface="Bebas Neue"/>
      <p:regular r:id="rId51"/>
    </p:embeddedFont>
    <p:embeddedFont>
      <p:font typeface="Montserrat Light"/>
      <p:regular r:id="rId52"/>
      <p:bold r:id="rId53"/>
      <p:italic r:id="rId54"/>
      <p:boldItalic r:id="rId55"/>
    </p:embeddedFont>
    <p:embeddedFont>
      <p:font typeface="DM Serif Display"/>
      <p:regular r:id="rId56"/>
      <p: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Light-bold.fntdata"/><Relationship Id="rId47" Type="http://schemas.openxmlformats.org/officeDocument/2006/relationships/font" Target="fonts/RobotoMonoLight-regular.fntdata"/><Relationship Id="rId49" Type="http://schemas.openxmlformats.org/officeDocument/2006/relationships/font" Target="fonts/RobotoMon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regular.fntdata"/><Relationship Id="rId34" Type="http://schemas.openxmlformats.org/officeDocument/2006/relationships/slide" Target="slides/slide30.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Lato-regular.fntdata"/><Relationship Id="rId38" Type="http://schemas.openxmlformats.org/officeDocument/2006/relationships/font" Target="fonts/Robo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RobotoMonoLight-bold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7.xml"/><Relationship Id="rId55" Type="http://schemas.openxmlformats.org/officeDocument/2006/relationships/font" Target="fonts/MontserratLight-boldItalic.fntdata"/><Relationship Id="rId10" Type="http://schemas.openxmlformats.org/officeDocument/2006/relationships/slide" Target="slides/slide6.xml"/><Relationship Id="rId54" Type="http://schemas.openxmlformats.org/officeDocument/2006/relationships/font" Target="fonts/MontserratLight-italic.fntdata"/><Relationship Id="rId13" Type="http://schemas.openxmlformats.org/officeDocument/2006/relationships/slide" Target="slides/slide9.xml"/><Relationship Id="rId57" Type="http://schemas.openxmlformats.org/officeDocument/2006/relationships/font" Target="fonts/DMSerifDisplay-italic.fntdata"/><Relationship Id="rId12" Type="http://schemas.openxmlformats.org/officeDocument/2006/relationships/slide" Target="slides/slide8.xml"/><Relationship Id="rId56" Type="http://schemas.openxmlformats.org/officeDocument/2006/relationships/font" Target="fonts/DMSerifDisplay-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ee9de396b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ee9de396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Video→idea→how to build up this installation→explain part by part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062860f3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4062860f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062860f3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4062860f3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062860f3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4062860f3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22b8ae370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22b8ae370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22b8ae370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22b8ae370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4062860f3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4062860f3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Frame-rate</a:t>
            </a:r>
            <a:endParaRPr/>
          </a:p>
          <a:p>
            <a:pPr indent="0" lvl="0" marL="0" rtl="0" algn="l">
              <a:spcBef>
                <a:spcPts val="0"/>
              </a:spcBef>
              <a:spcAft>
                <a:spcPts val="0"/>
              </a:spcAft>
              <a:buNone/>
            </a:pPr>
            <a:r>
              <a:rPr lang="en"/>
              <a:t>Cv2 library</a:t>
            </a:r>
            <a:endParaRPr/>
          </a:p>
          <a:p>
            <a:pPr indent="0" lvl="0" marL="0" rtl="0" algn="l">
              <a:spcBef>
                <a:spcPts val="0"/>
              </a:spcBef>
              <a:spcAft>
                <a:spcPts val="0"/>
              </a:spcAft>
              <a:buNone/>
            </a:pPr>
            <a:r>
              <a:rPr lang="en"/>
              <a:t>Diff effect</a:t>
            </a:r>
            <a:endParaRPr/>
          </a:p>
          <a:p>
            <a:pPr indent="0" lvl="0" marL="0" rtl="0" algn="l">
              <a:spcBef>
                <a:spcPts val="0"/>
              </a:spcBef>
              <a:spcAft>
                <a:spcPts val="0"/>
              </a:spcAft>
              <a:buNone/>
            </a:pPr>
            <a:r>
              <a:rPr lang="en"/>
              <a:t>grayscale/saturation</a:t>
            </a:r>
            <a:endParaRPr/>
          </a:p>
          <a:p>
            <a:pPr indent="0" lvl="0" marL="0" rtl="0" algn="l">
              <a:spcBef>
                <a:spcPts val="0"/>
              </a:spcBef>
              <a:spcAft>
                <a:spcPts val="0"/>
              </a:spcAft>
              <a:buNone/>
            </a:pPr>
            <a:r>
              <a:rPr lang="en"/>
              <a:t>9 grids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4062860f3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4062860f3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22b8ae370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22b8ae37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0df6c70e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30df6c70e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4062860f3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4062860f3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a404345f4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a404345f4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4062860f3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4062860f3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4062860f3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4062860f3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4062860f3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4062860f3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4062860f3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4062860f3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4062860f3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4062860f3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4062860f3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4062860f3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4062860f3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4062860f3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Fusion of artistic and coding</a:t>
            </a:r>
            <a:endParaRPr/>
          </a:p>
          <a:p>
            <a:pPr indent="0" lvl="0" marL="0" rtl="0" algn="l">
              <a:spcBef>
                <a:spcPts val="0"/>
              </a:spcBef>
              <a:spcAft>
                <a:spcPts val="0"/>
              </a:spcAft>
              <a:buNone/>
            </a:pPr>
            <a:r>
              <a:rPr lang="en"/>
              <a:t>Hardware</a:t>
            </a:r>
            <a:endParaRPr/>
          </a:p>
          <a:p>
            <a:pPr indent="0" lvl="0" marL="0" rtl="0" algn="l">
              <a:spcBef>
                <a:spcPts val="0"/>
              </a:spcBef>
              <a:spcAft>
                <a:spcPts val="0"/>
              </a:spcAft>
              <a:buNone/>
            </a:pPr>
            <a:r>
              <a:rPr lang="en"/>
              <a:t>softwear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4062860f3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4062860f3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Fusion of artistic and coding</a:t>
            </a:r>
            <a:endParaRPr/>
          </a:p>
          <a:p>
            <a:pPr indent="0" lvl="0" marL="0" rtl="0" algn="l">
              <a:spcBef>
                <a:spcPts val="0"/>
              </a:spcBef>
              <a:spcAft>
                <a:spcPts val="0"/>
              </a:spcAft>
              <a:buNone/>
            </a:pPr>
            <a:r>
              <a:rPr lang="en"/>
              <a:t>Hardware</a:t>
            </a:r>
            <a:endParaRPr/>
          </a:p>
          <a:p>
            <a:pPr indent="0" lvl="0" marL="0" rtl="0" algn="l">
              <a:spcBef>
                <a:spcPts val="0"/>
              </a:spcBef>
              <a:spcAft>
                <a:spcPts val="0"/>
              </a:spcAft>
              <a:buNone/>
            </a:pPr>
            <a:r>
              <a:rPr lang="en"/>
              <a:t>softwear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ff1924d2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ff1924d2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Fusion of artistic and coding</a:t>
            </a:r>
            <a:endParaRPr/>
          </a:p>
          <a:p>
            <a:pPr indent="0" lvl="0" marL="0" rtl="0" algn="l">
              <a:spcBef>
                <a:spcPts val="0"/>
              </a:spcBef>
              <a:spcAft>
                <a:spcPts val="0"/>
              </a:spcAft>
              <a:buNone/>
            </a:pPr>
            <a:r>
              <a:rPr lang="en"/>
              <a:t>Hardware</a:t>
            </a:r>
            <a:endParaRPr/>
          </a:p>
          <a:p>
            <a:pPr indent="0" lvl="0" marL="0" rtl="0" algn="l">
              <a:spcBef>
                <a:spcPts val="0"/>
              </a:spcBef>
              <a:spcAft>
                <a:spcPts val="0"/>
              </a:spcAft>
              <a:buNone/>
            </a:pPr>
            <a:r>
              <a:rPr lang="en"/>
              <a:t>softwear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5c66915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05c66915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ee9de3b3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ee9de3b3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4062860f3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4062860f3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22b8ae3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22b8ae3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ee9de396b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ee9de396b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2b8ae37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2b8ae37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22b8ae370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22b8ae370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50">
                <a:solidFill>
                  <a:schemeClr val="dk1"/>
                </a:solidFill>
              </a:rPr>
              <a:t>Stonehenge, and surrounds a space in the order of arrangement and then puts the most surprising part in the middle to create importance. The funhouse mirror will be made into different shapes to bring out different messages. The middle part is Television and moving mirror. Also, there should be a expected path to led the visitor. </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2b8ae370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22b8ae370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2b8ae370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2b8ae370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5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93032" y="329578"/>
            <a:ext cx="8557936" cy="4484343"/>
            <a:chOff x="237551" y="300506"/>
            <a:chExt cx="8668898" cy="4542487"/>
          </a:xfrm>
        </p:grpSpPr>
        <p:sp>
          <p:nvSpPr>
            <p:cNvPr id="10" name="Google Shape;10;p2"/>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1027175" y="1146112"/>
            <a:ext cx="3986700" cy="18159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b="0" sz="5000">
                <a:solidFill>
                  <a:schemeClr val="lt1"/>
                </a:solidFill>
                <a:latin typeface="DM Serif Display"/>
                <a:ea typeface="DM Serif Display"/>
                <a:cs typeface="DM Serif Display"/>
                <a:sym typeface="DM Serif Display"/>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1027175" y="3224691"/>
            <a:ext cx="3986700" cy="251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600">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5" name="Google Shape;15;p2"/>
          <p:cNvGrpSpPr/>
          <p:nvPr/>
        </p:nvGrpSpPr>
        <p:grpSpPr>
          <a:xfrm>
            <a:off x="622310" y="578189"/>
            <a:ext cx="7896349" cy="4010149"/>
            <a:chOff x="622310" y="578189"/>
            <a:chExt cx="7896349" cy="4010149"/>
          </a:xfrm>
        </p:grpSpPr>
        <p:sp>
          <p:nvSpPr>
            <p:cNvPr id="16" name="Google Shape;16;p2"/>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txBox="1"/>
          <p:nvPr>
            <p:ph idx="2"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grpSp>
        <p:nvGrpSpPr>
          <p:cNvPr id="118" name="Google Shape;118;p11"/>
          <p:cNvGrpSpPr/>
          <p:nvPr/>
        </p:nvGrpSpPr>
        <p:grpSpPr>
          <a:xfrm>
            <a:off x="293032" y="329578"/>
            <a:ext cx="8557936" cy="4484343"/>
            <a:chOff x="293032" y="329578"/>
            <a:chExt cx="8557936" cy="4484343"/>
          </a:xfrm>
        </p:grpSpPr>
        <p:grpSp>
          <p:nvGrpSpPr>
            <p:cNvPr id="119" name="Google Shape;119;p11"/>
            <p:cNvGrpSpPr/>
            <p:nvPr/>
          </p:nvGrpSpPr>
          <p:grpSpPr>
            <a:xfrm>
              <a:off x="293032" y="329578"/>
              <a:ext cx="8557936" cy="4484343"/>
              <a:chOff x="237551" y="300506"/>
              <a:chExt cx="8668898" cy="4542487"/>
            </a:xfrm>
          </p:grpSpPr>
          <p:sp>
            <p:nvSpPr>
              <p:cNvPr id="120" name="Google Shape;120;p11"/>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1"/>
            <p:cNvGrpSpPr/>
            <p:nvPr/>
          </p:nvGrpSpPr>
          <p:grpSpPr>
            <a:xfrm>
              <a:off x="622310" y="578189"/>
              <a:ext cx="7896349" cy="4010149"/>
              <a:chOff x="622310" y="578189"/>
              <a:chExt cx="7896349" cy="4010149"/>
            </a:xfrm>
          </p:grpSpPr>
          <p:sp>
            <p:nvSpPr>
              <p:cNvPr id="124" name="Google Shape;124;p11"/>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 name="Google Shape;128;p11"/>
          <p:cNvSpPr txBox="1"/>
          <p:nvPr>
            <p:ph idx="1" type="subTitle"/>
          </p:nvPr>
        </p:nvSpPr>
        <p:spPr>
          <a:xfrm>
            <a:off x="2331475" y="1685700"/>
            <a:ext cx="4481100" cy="279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Font typeface="Roboto"/>
              <a:buNone/>
              <a:defRPr sz="16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29" name="Google Shape;129;p11"/>
          <p:cNvSpPr txBox="1"/>
          <p:nvPr>
            <p:ph hasCustomPrompt="1" type="title"/>
          </p:nvPr>
        </p:nvSpPr>
        <p:spPr>
          <a:xfrm>
            <a:off x="2331475" y="538700"/>
            <a:ext cx="4481100" cy="109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0" name="Google Shape;130;p11"/>
          <p:cNvSpPr txBox="1"/>
          <p:nvPr>
            <p:ph idx="2"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32" name="Shape 132"/>
        <p:cNvGrpSpPr/>
        <p:nvPr/>
      </p:nvGrpSpPr>
      <p:grpSpPr>
        <a:xfrm>
          <a:off x="0" y="0"/>
          <a:ext cx="0" cy="0"/>
          <a:chOff x="0" y="0"/>
          <a:chExt cx="0" cy="0"/>
        </a:xfrm>
      </p:grpSpPr>
      <p:grpSp>
        <p:nvGrpSpPr>
          <p:cNvPr id="133" name="Google Shape;133;p13"/>
          <p:cNvGrpSpPr/>
          <p:nvPr/>
        </p:nvGrpSpPr>
        <p:grpSpPr>
          <a:xfrm>
            <a:off x="293032" y="329578"/>
            <a:ext cx="8557936" cy="4484343"/>
            <a:chOff x="237551" y="300506"/>
            <a:chExt cx="8668898" cy="4542487"/>
          </a:xfrm>
        </p:grpSpPr>
        <p:sp>
          <p:nvSpPr>
            <p:cNvPr id="134" name="Google Shape;134;p13"/>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3"/>
          <p:cNvSpPr txBox="1"/>
          <p:nvPr>
            <p:ph idx="1" type="subTitle"/>
          </p:nvPr>
        </p:nvSpPr>
        <p:spPr>
          <a:xfrm>
            <a:off x="1835150" y="2266259"/>
            <a:ext cx="2427600" cy="44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9pPr>
          </a:lstStyle>
          <a:p/>
        </p:txBody>
      </p:sp>
      <p:sp>
        <p:nvSpPr>
          <p:cNvPr id="138" name="Google Shape;138;p13"/>
          <p:cNvSpPr txBox="1"/>
          <p:nvPr>
            <p:ph idx="2" type="subTitle"/>
          </p:nvPr>
        </p:nvSpPr>
        <p:spPr>
          <a:xfrm>
            <a:off x="5589225" y="2266259"/>
            <a:ext cx="2427600" cy="44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9pPr>
          </a:lstStyle>
          <a:p/>
        </p:txBody>
      </p:sp>
      <p:sp>
        <p:nvSpPr>
          <p:cNvPr id="139" name="Google Shape;139;p13"/>
          <p:cNvSpPr txBox="1"/>
          <p:nvPr>
            <p:ph idx="3" type="subTitle"/>
          </p:nvPr>
        </p:nvSpPr>
        <p:spPr>
          <a:xfrm>
            <a:off x="1835150" y="3527774"/>
            <a:ext cx="2427600" cy="44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9pPr>
          </a:lstStyle>
          <a:p/>
        </p:txBody>
      </p:sp>
      <p:sp>
        <p:nvSpPr>
          <p:cNvPr id="140" name="Google Shape;140;p13"/>
          <p:cNvSpPr txBox="1"/>
          <p:nvPr>
            <p:ph idx="4" type="subTitle"/>
          </p:nvPr>
        </p:nvSpPr>
        <p:spPr>
          <a:xfrm>
            <a:off x="5589225" y="3527774"/>
            <a:ext cx="2427600" cy="44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1400"/>
              <a:buFont typeface="Roboto"/>
              <a:buNone/>
              <a:defRPr>
                <a:solidFill>
                  <a:schemeClr val="dk1"/>
                </a:solidFill>
                <a:latin typeface="Roboto"/>
                <a:ea typeface="Roboto"/>
                <a:cs typeface="Roboto"/>
                <a:sym typeface="Roboto"/>
              </a:defRPr>
            </a:lvl9pPr>
          </a:lstStyle>
          <a:p/>
        </p:txBody>
      </p:sp>
      <p:sp>
        <p:nvSpPr>
          <p:cNvPr id="141" name="Google Shape;141;p13"/>
          <p:cNvSpPr txBox="1"/>
          <p:nvPr>
            <p:ph type="title"/>
          </p:nvPr>
        </p:nvSpPr>
        <p:spPr>
          <a:xfrm>
            <a:off x="720000" y="697416"/>
            <a:ext cx="7704000" cy="493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13"/>
          <p:cNvSpPr txBox="1"/>
          <p:nvPr>
            <p:ph hasCustomPrompt="1" idx="5" type="title"/>
          </p:nvPr>
        </p:nvSpPr>
        <p:spPr>
          <a:xfrm>
            <a:off x="1049750" y="1843642"/>
            <a:ext cx="785400" cy="30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i="1"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hasCustomPrompt="1" idx="6" type="title"/>
          </p:nvPr>
        </p:nvSpPr>
        <p:spPr>
          <a:xfrm>
            <a:off x="1049750" y="3112332"/>
            <a:ext cx="785400" cy="30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i="1"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hasCustomPrompt="1" idx="7" type="title"/>
          </p:nvPr>
        </p:nvSpPr>
        <p:spPr>
          <a:xfrm>
            <a:off x="4803825" y="1843642"/>
            <a:ext cx="780000" cy="30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i="1"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p:nvPr>
            <p:ph hasCustomPrompt="1" idx="8" type="title"/>
          </p:nvPr>
        </p:nvSpPr>
        <p:spPr>
          <a:xfrm>
            <a:off x="4803825" y="3112332"/>
            <a:ext cx="785400" cy="30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i="1" sz="25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idx="9" type="subTitle"/>
          </p:nvPr>
        </p:nvSpPr>
        <p:spPr>
          <a:xfrm>
            <a:off x="1835151" y="1843642"/>
            <a:ext cx="2427600" cy="306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9pPr>
          </a:lstStyle>
          <a:p/>
        </p:txBody>
      </p:sp>
      <p:sp>
        <p:nvSpPr>
          <p:cNvPr id="147" name="Google Shape;147;p13"/>
          <p:cNvSpPr txBox="1"/>
          <p:nvPr>
            <p:ph idx="13" type="subTitle"/>
          </p:nvPr>
        </p:nvSpPr>
        <p:spPr>
          <a:xfrm>
            <a:off x="5589225" y="1843642"/>
            <a:ext cx="2427600" cy="306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9pPr>
          </a:lstStyle>
          <a:p/>
        </p:txBody>
      </p:sp>
      <p:sp>
        <p:nvSpPr>
          <p:cNvPr id="148" name="Google Shape;148;p13"/>
          <p:cNvSpPr txBox="1"/>
          <p:nvPr>
            <p:ph idx="14" type="subTitle"/>
          </p:nvPr>
        </p:nvSpPr>
        <p:spPr>
          <a:xfrm>
            <a:off x="1835151" y="3112332"/>
            <a:ext cx="2427600" cy="306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9pPr>
          </a:lstStyle>
          <a:p/>
        </p:txBody>
      </p:sp>
      <p:sp>
        <p:nvSpPr>
          <p:cNvPr id="149" name="Google Shape;149;p13"/>
          <p:cNvSpPr txBox="1"/>
          <p:nvPr>
            <p:ph idx="15" type="subTitle"/>
          </p:nvPr>
        </p:nvSpPr>
        <p:spPr>
          <a:xfrm>
            <a:off x="5589225" y="3112332"/>
            <a:ext cx="2427600" cy="306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2pPr>
            <a:lvl3pPr lvl="2"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3pPr>
            <a:lvl4pPr lvl="3"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4pPr>
            <a:lvl5pPr lvl="4"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5pPr>
            <a:lvl6pPr lvl="5"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6pPr>
            <a:lvl7pPr lvl="6"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7pPr>
            <a:lvl8pPr lvl="7"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8pPr>
            <a:lvl9pPr lvl="8" rtl="0" algn="ctr">
              <a:lnSpc>
                <a:spcPct val="100000"/>
              </a:lnSpc>
              <a:spcBef>
                <a:spcPts val="0"/>
              </a:spcBef>
              <a:spcAft>
                <a:spcPts val="0"/>
              </a:spcAft>
              <a:buClr>
                <a:schemeClr val="dk1"/>
              </a:buClr>
              <a:buSzPts val="2000"/>
              <a:buFont typeface="Roboto"/>
              <a:buNone/>
              <a:defRPr b="1" sz="2000">
                <a:solidFill>
                  <a:schemeClr val="dk1"/>
                </a:solidFill>
                <a:latin typeface="Roboto"/>
                <a:ea typeface="Roboto"/>
                <a:cs typeface="Roboto"/>
                <a:sym typeface="Roboto"/>
              </a:defRPr>
            </a:lvl9pPr>
          </a:lstStyle>
          <a:p/>
        </p:txBody>
      </p:sp>
      <p:grpSp>
        <p:nvGrpSpPr>
          <p:cNvPr id="150" name="Google Shape;150;p13"/>
          <p:cNvGrpSpPr/>
          <p:nvPr/>
        </p:nvGrpSpPr>
        <p:grpSpPr>
          <a:xfrm>
            <a:off x="622310" y="578189"/>
            <a:ext cx="7896349" cy="4010149"/>
            <a:chOff x="622310" y="578189"/>
            <a:chExt cx="7896349" cy="4010149"/>
          </a:xfrm>
        </p:grpSpPr>
        <p:sp>
          <p:nvSpPr>
            <p:cNvPr id="151" name="Google Shape;151;p13"/>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5" name="Shape 155"/>
        <p:cNvGrpSpPr/>
        <p:nvPr/>
      </p:nvGrpSpPr>
      <p:grpSpPr>
        <a:xfrm>
          <a:off x="0" y="0"/>
          <a:ext cx="0" cy="0"/>
          <a:chOff x="0" y="0"/>
          <a:chExt cx="0" cy="0"/>
        </a:xfrm>
      </p:grpSpPr>
      <p:grpSp>
        <p:nvGrpSpPr>
          <p:cNvPr id="156" name="Google Shape;156;p14"/>
          <p:cNvGrpSpPr/>
          <p:nvPr/>
        </p:nvGrpSpPr>
        <p:grpSpPr>
          <a:xfrm>
            <a:off x="293032" y="329578"/>
            <a:ext cx="8557936" cy="4484343"/>
            <a:chOff x="293032" y="329578"/>
            <a:chExt cx="8557936" cy="4484343"/>
          </a:xfrm>
        </p:grpSpPr>
        <p:grpSp>
          <p:nvGrpSpPr>
            <p:cNvPr id="157" name="Google Shape;157;p14"/>
            <p:cNvGrpSpPr/>
            <p:nvPr/>
          </p:nvGrpSpPr>
          <p:grpSpPr>
            <a:xfrm>
              <a:off x="293032" y="329578"/>
              <a:ext cx="8557936" cy="4484343"/>
              <a:chOff x="237551" y="300506"/>
              <a:chExt cx="8668898" cy="4542487"/>
            </a:xfrm>
          </p:grpSpPr>
          <p:sp>
            <p:nvSpPr>
              <p:cNvPr id="158" name="Google Shape;158;p14"/>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4"/>
            <p:cNvGrpSpPr/>
            <p:nvPr/>
          </p:nvGrpSpPr>
          <p:grpSpPr>
            <a:xfrm>
              <a:off x="622310" y="578189"/>
              <a:ext cx="7896349" cy="4010149"/>
              <a:chOff x="622310" y="578189"/>
              <a:chExt cx="7896349" cy="4010149"/>
            </a:xfrm>
          </p:grpSpPr>
          <p:sp>
            <p:nvSpPr>
              <p:cNvPr id="162" name="Google Shape;162;p14"/>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 name="Google Shape;166;p14"/>
          <p:cNvSpPr txBox="1"/>
          <p:nvPr>
            <p:ph idx="1" type="subTitle"/>
          </p:nvPr>
        </p:nvSpPr>
        <p:spPr>
          <a:xfrm>
            <a:off x="1942650" y="1592779"/>
            <a:ext cx="5258700" cy="1304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500">
                <a:solidFill>
                  <a:schemeClr val="lt1"/>
                </a:solidFill>
                <a:latin typeface="Lato"/>
                <a:ea typeface="Lato"/>
                <a:cs typeface="Lato"/>
                <a:sym typeface="Lato"/>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
        <p:nvSpPr>
          <p:cNvPr id="167" name="Google Shape;167;p14"/>
          <p:cNvSpPr txBox="1"/>
          <p:nvPr>
            <p:ph type="title"/>
          </p:nvPr>
        </p:nvSpPr>
        <p:spPr>
          <a:xfrm>
            <a:off x="1942650" y="3125656"/>
            <a:ext cx="3974400" cy="321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200"/>
              <a:buNone/>
              <a:defRPr sz="2000"/>
            </a:lvl1pPr>
            <a:lvl2pPr lvl="1" rtl="0" algn="r">
              <a:spcBef>
                <a:spcPts val="0"/>
              </a:spcBef>
              <a:spcAft>
                <a:spcPts val="0"/>
              </a:spcAft>
              <a:buClr>
                <a:schemeClr val="lt1"/>
              </a:buClr>
              <a:buSzPts val="3500"/>
              <a:buNone/>
              <a:defRPr>
                <a:solidFill>
                  <a:schemeClr val="lt1"/>
                </a:solidFill>
              </a:defRPr>
            </a:lvl2pPr>
            <a:lvl3pPr lvl="2" rtl="0" algn="r">
              <a:spcBef>
                <a:spcPts val="0"/>
              </a:spcBef>
              <a:spcAft>
                <a:spcPts val="0"/>
              </a:spcAft>
              <a:buClr>
                <a:schemeClr val="lt1"/>
              </a:buClr>
              <a:buSzPts val="3500"/>
              <a:buNone/>
              <a:defRPr>
                <a:solidFill>
                  <a:schemeClr val="lt1"/>
                </a:solidFill>
              </a:defRPr>
            </a:lvl3pPr>
            <a:lvl4pPr lvl="3" rtl="0" algn="r">
              <a:spcBef>
                <a:spcPts val="0"/>
              </a:spcBef>
              <a:spcAft>
                <a:spcPts val="0"/>
              </a:spcAft>
              <a:buClr>
                <a:schemeClr val="lt1"/>
              </a:buClr>
              <a:buSzPts val="3500"/>
              <a:buNone/>
              <a:defRPr>
                <a:solidFill>
                  <a:schemeClr val="lt1"/>
                </a:solidFill>
              </a:defRPr>
            </a:lvl4pPr>
            <a:lvl5pPr lvl="4" rtl="0" algn="r">
              <a:spcBef>
                <a:spcPts val="0"/>
              </a:spcBef>
              <a:spcAft>
                <a:spcPts val="0"/>
              </a:spcAft>
              <a:buClr>
                <a:schemeClr val="lt1"/>
              </a:buClr>
              <a:buSzPts val="3500"/>
              <a:buNone/>
              <a:defRPr>
                <a:solidFill>
                  <a:schemeClr val="lt1"/>
                </a:solidFill>
              </a:defRPr>
            </a:lvl5pPr>
            <a:lvl6pPr lvl="5" rtl="0" algn="r">
              <a:spcBef>
                <a:spcPts val="0"/>
              </a:spcBef>
              <a:spcAft>
                <a:spcPts val="0"/>
              </a:spcAft>
              <a:buClr>
                <a:schemeClr val="lt1"/>
              </a:buClr>
              <a:buSzPts val="3500"/>
              <a:buNone/>
              <a:defRPr>
                <a:solidFill>
                  <a:schemeClr val="lt1"/>
                </a:solidFill>
              </a:defRPr>
            </a:lvl6pPr>
            <a:lvl7pPr lvl="6" rtl="0" algn="r">
              <a:spcBef>
                <a:spcPts val="0"/>
              </a:spcBef>
              <a:spcAft>
                <a:spcPts val="0"/>
              </a:spcAft>
              <a:buClr>
                <a:schemeClr val="lt1"/>
              </a:buClr>
              <a:buSzPts val="3500"/>
              <a:buNone/>
              <a:defRPr>
                <a:solidFill>
                  <a:schemeClr val="lt1"/>
                </a:solidFill>
              </a:defRPr>
            </a:lvl7pPr>
            <a:lvl8pPr lvl="7" rtl="0" algn="r">
              <a:spcBef>
                <a:spcPts val="0"/>
              </a:spcBef>
              <a:spcAft>
                <a:spcPts val="0"/>
              </a:spcAft>
              <a:buClr>
                <a:schemeClr val="lt1"/>
              </a:buClr>
              <a:buSzPts val="3500"/>
              <a:buNone/>
              <a:defRPr>
                <a:solidFill>
                  <a:schemeClr val="lt1"/>
                </a:solidFill>
              </a:defRPr>
            </a:lvl8pPr>
            <a:lvl9pPr lvl="8" rtl="0" algn="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2_2">
    <p:spTree>
      <p:nvGrpSpPr>
        <p:cNvPr id="168" name="Shape 168"/>
        <p:cNvGrpSpPr/>
        <p:nvPr/>
      </p:nvGrpSpPr>
      <p:grpSpPr>
        <a:xfrm>
          <a:off x="0" y="0"/>
          <a:ext cx="0" cy="0"/>
          <a:chOff x="0" y="0"/>
          <a:chExt cx="0" cy="0"/>
        </a:xfrm>
      </p:grpSpPr>
      <p:grpSp>
        <p:nvGrpSpPr>
          <p:cNvPr id="169" name="Google Shape;169;p15"/>
          <p:cNvGrpSpPr/>
          <p:nvPr/>
        </p:nvGrpSpPr>
        <p:grpSpPr>
          <a:xfrm>
            <a:off x="293032" y="329578"/>
            <a:ext cx="8557936" cy="4484343"/>
            <a:chOff x="293032" y="329578"/>
            <a:chExt cx="8557936" cy="4484343"/>
          </a:xfrm>
        </p:grpSpPr>
        <p:grpSp>
          <p:nvGrpSpPr>
            <p:cNvPr id="170" name="Google Shape;170;p15"/>
            <p:cNvGrpSpPr/>
            <p:nvPr/>
          </p:nvGrpSpPr>
          <p:grpSpPr>
            <a:xfrm>
              <a:off x="293032" y="329578"/>
              <a:ext cx="8557936" cy="4484343"/>
              <a:chOff x="237551" y="300506"/>
              <a:chExt cx="8668898" cy="4542487"/>
            </a:xfrm>
          </p:grpSpPr>
          <p:sp>
            <p:nvSpPr>
              <p:cNvPr id="171" name="Google Shape;171;p15"/>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5"/>
            <p:cNvGrpSpPr/>
            <p:nvPr/>
          </p:nvGrpSpPr>
          <p:grpSpPr>
            <a:xfrm>
              <a:off x="622310" y="578189"/>
              <a:ext cx="7896349" cy="4010149"/>
              <a:chOff x="622310" y="578189"/>
              <a:chExt cx="7896349" cy="4010149"/>
            </a:xfrm>
          </p:grpSpPr>
          <p:sp>
            <p:nvSpPr>
              <p:cNvPr id="175" name="Google Shape;175;p15"/>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 name="Google Shape;179;p15"/>
          <p:cNvSpPr txBox="1"/>
          <p:nvPr>
            <p:ph idx="1" type="subTitle"/>
          </p:nvPr>
        </p:nvSpPr>
        <p:spPr>
          <a:xfrm>
            <a:off x="1067825" y="1965543"/>
            <a:ext cx="4124100" cy="1976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Font typeface="Anaheim"/>
              <a:buChar char="●"/>
              <a:defRPr>
                <a:solidFill>
                  <a:schemeClr val="lt1"/>
                </a:solidFill>
                <a:latin typeface="Lato"/>
                <a:ea typeface="Lato"/>
                <a:cs typeface="Lato"/>
                <a:sym typeface="Lato"/>
              </a:defRPr>
            </a:lvl1pPr>
            <a:lvl2pPr lvl="1" rtl="0" algn="r">
              <a:lnSpc>
                <a:spcPct val="100000"/>
              </a:lnSpc>
              <a:spcBef>
                <a:spcPts val="0"/>
              </a:spcBef>
              <a:spcAft>
                <a:spcPts val="0"/>
              </a:spcAft>
              <a:buClr>
                <a:srgbClr val="595959"/>
              </a:buClr>
              <a:buSzPts val="1400"/>
              <a:buFont typeface="Anaheim"/>
              <a:buChar char="○"/>
              <a:defRPr>
                <a:solidFill>
                  <a:schemeClr val="lt1"/>
                </a:solidFill>
              </a:defRPr>
            </a:lvl2pPr>
            <a:lvl3pPr lvl="2" rtl="0" algn="r">
              <a:lnSpc>
                <a:spcPct val="100000"/>
              </a:lnSpc>
              <a:spcBef>
                <a:spcPts val="0"/>
              </a:spcBef>
              <a:spcAft>
                <a:spcPts val="0"/>
              </a:spcAft>
              <a:buClr>
                <a:srgbClr val="595959"/>
              </a:buClr>
              <a:buSzPts val="1400"/>
              <a:buFont typeface="Anaheim"/>
              <a:buChar char="■"/>
              <a:defRPr>
                <a:solidFill>
                  <a:schemeClr val="lt1"/>
                </a:solidFill>
              </a:defRPr>
            </a:lvl3pPr>
            <a:lvl4pPr lvl="3" rtl="0" algn="r">
              <a:lnSpc>
                <a:spcPct val="100000"/>
              </a:lnSpc>
              <a:spcBef>
                <a:spcPts val="0"/>
              </a:spcBef>
              <a:spcAft>
                <a:spcPts val="0"/>
              </a:spcAft>
              <a:buClr>
                <a:srgbClr val="595959"/>
              </a:buClr>
              <a:buSzPts val="1400"/>
              <a:buFont typeface="Anaheim"/>
              <a:buChar char="●"/>
              <a:defRPr>
                <a:solidFill>
                  <a:schemeClr val="lt1"/>
                </a:solidFill>
              </a:defRPr>
            </a:lvl4pPr>
            <a:lvl5pPr lvl="4" rtl="0" algn="r">
              <a:lnSpc>
                <a:spcPct val="100000"/>
              </a:lnSpc>
              <a:spcBef>
                <a:spcPts val="0"/>
              </a:spcBef>
              <a:spcAft>
                <a:spcPts val="0"/>
              </a:spcAft>
              <a:buClr>
                <a:srgbClr val="595959"/>
              </a:buClr>
              <a:buSzPts val="1400"/>
              <a:buFont typeface="Anaheim"/>
              <a:buChar char="○"/>
              <a:defRPr>
                <a:solidFill>
                  <a:schemeClr val="lt1"/>
                </a:solidFill>
              </a:defRPr>
            </a:lvl5pPr>
            <a:lvl6pPr lvl="5" rtl="0" algn="r">
              <a:lnSpc>
                <a:spcPct val="100000"/>
              </a:lnSpc>
              <a:spcBef>
                <a:spcPts val="0"/>
              </a:spcBef>
              <a:spcAft>
                <a:spcPts val="0"/>
              </a:spcAft>
              <a:buClr>
                <a:srgbClr val="595959"/>
              </a:buClr>
              <a:buSzPts val="1400"/>
              <a:buFont typeface="Anaheim"/>
              <a:buChar char="■"/>
              <a:defRPr>
                <a:solidFill>
                  <a:schemeClr val="lt1"/>
                </a:solidFill>
              </a:defRPr>
            </a:lvl6pPr>
            <a:lvl7pPr lvl="6" rtl="0" algn="r">
              <a:lnSpc>
                <a:spcPct val="100000"/>
              </a:lnSpc>
              <a:spcBef>
                <a:spcPts val="0"/>
              </a:spcBef>
              <a:spcAft>
                <a:spcPts val="0"/>
              </a:spcAft>
              <a:buClr>
                <a:srgbClr val="595959"/>
              </a:buClr>
              <a:buSzPts val="1400"/>
              <a:buFont typeface="Anaheim"/>
              <a:buChar char="●"/>
              <a:defRPr>
                <a:solidFill>
                  <a:schemeClr val="lt1"/>
                </a:solidFill>
              </a:defRPr>
            </a:lvl7pPr>
            <a:lvl8pPr lvl="7" rtl="0" algn="r">
              <a:lnSpc>
                <a:spcPct val="100000"/>
              </a:lnSpc>
              <a:spcBef>
                <a:spcPts val="0"/>
              </a:spcBef>
              <a:spcAft>
                <a:spcPts val="0"/>
              </a:spcAft>
              <a:buClr>
                <a:srgbClr val="595959"/>
              </a:buClr>
              <a:buSzPts val="1400"/>
              <a:buFont typeface="Anaheim"/>
              <a:buChar char="○"/>
              <a:defRPr>
                <a:solidFill>
                  <a:schemeClr val="lt1"/>
                </a:solidFill>
              </a:defRPr>
            </a:lvl8pPr>
            <a:lvl9pPr lvl="8" rtl="0" algn="r">
              <a:lnSpc>
                <a:spcPct val="100000"/>
              </a:lnSpc>
              <a:spcBef>
                <a:spcPts val="0"/>
              </a:spcBef>
              <a:spcAft>
                <a:spcPts val="0"/>
              </a:spcAft>
              <a:buClr>
                <a:srgbClr val="595959"/>
              </a:buClr>
              <a:buSzPts val="1400"/>
              <a:buFont typeface="Anaheim"/>
              <a:buChar char="■"/>
              <a:defRPr>
                <a:solidFill>
                  <a:schemeClr val="lt1"/>
                </a:solidFill>
              </a:defRPr>
            </a:lvl9pPr>
          </a:lstStyle>
          <a:p/>
        </p:txBody>
      </p:sp>
      <p:sp>
        <p:nvSpPr>
          <p:cNvPr id="180" name="Google Shape;180;p15"/>
          <p:cNvSpPr txBox="1"/>
          <p:nvPr>
            <p:ph type="title"/>
          </p:nvPr>
        </p:nvSpPr>
        <p:spPr>
          <a:xfrm>
            <a:off x="1067825" y="1206575"/>
            <a:ext cx="4124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r">
              <a:spcBef>
                <a:spcPts val="0"/>
              </a:spcBef>
              <a:spcAft>
                <a:spcPts val="0"/>
              </a:spcAft>
              <a:buClr>
                <a:schemeClr val="lt1"/>
              </a:buClr>
              <a:buSzPts val="3500"/>
              <a:buNone/>
              <a:defRPr>
                <a:solidFill>
                  <a:schemeClr val="lt1"/>
                </a:solidFill>
              </a:defRPr>
            </a:lvl2pPr>
            <a:lvl3pPr lvl="2" rtl="0" algn="r">
              <a:spcBef>
                <a:spcPts val="0"/>
              </a:spcBef>
              <a:spcAft>
                <a:spcPts val="0"/>
              </a:spcAft>
              <a:buClr>
                <a:schemeClr val="lt1"/>
              </a:buClr>
              <a:buSzPts val="3500"/>
              <a:buNone/>
              <a:defRPr>
                <a:solidFill>
                  <a:schemeClr val="lt1"/>
                </a:solidFill>
              </a:defRPr>
            </a:lvl3pPr>
            <a:lvl4pPr lvl="3" rtl="0" algn="r">
              <a:spcBef>
                <a:spcPts val="0"/>
              </a:spcBef>
              <a:spcAft>
                <a:spcPts val="0"/>
              </a:spcAft>
              <a:buClr>
                <a:schemeClr val="lt1"/>
              </a:buClr>
              <a:buSzPts val="3500"/>
              <a:buNone/>
              <a:defRPr>
                <a:solidFill>
                  <a:schemeClr val="lt1"/>
                </a:solidFill>
              </a:defRPr>
            </a:lvl4pPr>
            <a:lvl5pPr lvl="4" rtl="0" algn="r">
              <a:spcBef>
                <a:spcPts val="0"/>
              </a:spcBef>
              <a:spcAft>
                <a:spcPts val="0"/>
              </a:spcAft>
              <a:buClr>
                <a:schemeClr val="lt1"/>
              </a:buClr>
              <a:buSzPts val="3500"/>
              <a:buNone/>
              <a:defRPr>
                <a:solidFill>
                  <a:schemeClr val="lt1"/>
                </a:solidFill>
              </a:defRPr>
            </a:lvl5pPr>
            <a:lvl6pPr lvl="5" rtl="0" algn="r">
              <a:spcBef>
                <a:spcPts val="0"/>
              </a:spcBef>
              <a:spcAft>
                <a:spcPts val="0"/>
              </a:spcAft>
              <a:buClr>
                <a:schemeClr val="lt1"/>
              </a:buClr>
              <a:buSzPts val="3500"/>
              <a:buNone/>
              <a:defRPr>
                <a:solidFill>
                  <a:schemeClr val="lt1"/>
                </a:solidFill>
              </a:defRPr>
            </a:lvl6pPr>
            <a:lvl7pPr lvl="6" rtl="0" algn="r">
              <a:spcBef>
                <a:spcPts val="0"/>
              </a:spcBef>
              <a:spcAft>
                <a:spcPts val="0"/>
              </a:spcAft>
              <a:buClr>
                <a:schemeClr val="lt1"/>
              </a:buClr>
              <a:buSzPts val="3500"/>
              <a:buNone/>
              <a:defRPr>
                <a:solidFill>
                  <a:schemeClr val="lt1"/>
                </a:solidFill>
              </a:defRPr>
            </a:lvl7pPr>
            <a:lvl8pPr lvl="7" rtl="0" algn="r">
              <a:spcBef>
                <a:spcPts val="0"/>
              </a:spcBef>
              <a:spcAft>
                <a:spcPts val="0"/>
              </a:spcAft>
              <a:buClr>
                <a:schemeClr val="lt1"/>
              </a:buClr>
              <a:buSzPts val="3500"/>
              <a:buNone/>
              <a:defRPr>
                <a:solidFill>
                  <a:schemeClr val="lt1"/>
                </a:solidFill>
              </a:defRPr>
            </a:lvl8pPr>
            <a:lvl9pPr lvl="8" rtl="0" algn="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2_2_1">
    <p:spTree>
      <p:nvGrpSpPr>
        <p:cNvPr id="181" name="Shape 181"/>
        <p:cNvGrpSpPr/>
        <p:nvPr/>
      </p:nvGrpSpPr>
      <p:grpSpPr>
        <a:xfrm>
          <a:off x="0" y="0"/>
          <a:ext cx="0" cy="0"/>
          <a:chOff x="0" y="0"/>
          <a:chExt cx="0" cy="0"/>
        </a:xfrm>
      </p:grpSpPr>
      <p:grpSp>
        <p:nvGrpSpPr>
          <p:cNvPr id="182" name="Google Shape;182;p16"/>
          <p:cNvGrpSpPr/>
          <p:nvPr/>
        </p:nvGrpSpPr>
        <p:grpSpPr>
          <a:xfrm>
            <a:off x="293032" y="329578"/>
            <a:ext cx="8557936" cy="4484343"/>
            <a:chOff x="293032" y="329578"/>
            <a:chExt cx="8557936" cy="4484343"/>
          </a:xfrm>
        </p:grpSpPr>
        <p:grpSp>
          <p:nvGrpSpPr>
            <p:cNvPr id="183" name="Google Shape;183;p16"/>
            <p:cNvGrpSpPr/>
            <p:nvPr/>
          </p:nvGrpSpPr>
          <p:grpSpPr>
            <a:xfrm>
              <a:off x="293032" y="329578"/>
              <a:ext cx="8557936" cy="4484343"/>
              <a:chOff x="237551" y="300506"/>
              <a:chExt cx="8668898" cy="4542487"/>
            </a:xfrm>
          </p:grpSpPr>
          <p:sp>
            <p:nvSpPr>
              <p:cNvPr id="184" name="Google Shape;184;p16"/>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6"/>
            <p:cNvGrpSpPr/>
            <p:nvPr/>
          </p:nvGrpSpPr>
          <p:grpSpPr>
            <a:xfrm>
              <a:off x="622310" y="578189"/>
              <a:ext cx="7896349" cy="4010149"/>
              <a:chOff x="622310" y="578189"/>
              <a:chExt cx="7896349" cy="4010149"/>
            </a:xfrm>
          </p:grpSpPr>
          <p:sp>
            <p:nvSpPr>
              <p:cNvPr id="188" name="Google Shape;188;p16"/>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2" name="Google Shape;192;p16"/>
          <p:cNvSpPr txBox="1"/>
          <p:nvPr>
            <p:ph idx="1" type="subTitle"/>
          </p:nvPr>
        </p:nvSpPr>
        <p:spPr>
          <a:xfrm>
            <a:off x="955700" y="2829600"/>
            <a:ext cx="3593100" cy="693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a:solidFill>
                  <a:schemeClr val="lt1"/>
                </a:solidFill>
                <a:latin typeface="Lato"/>
                <a:ea typeface="Lato"/>
                <a:cs typeface="Lato"/>
                <a:sym typeface="Lato"/>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
        <p:nvSpPr>
          <p:cNvPr id="193" name="Google Shape;193;p16"/>
          <p:cNvSpPr txBox="1"/>
          <p:nvPr>
            <p:ph type="title"/>
          </p:nvPr>
        </p:nvSpPr>
        <p:spPr>
          <a:xfrm>
            <a:off x="955700" y="1510300"/>
            <a:ext cx="4536900" cy="11754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r">
              <a:spcBef>
                <a:spcPts val="0"/>
              </a:spcBef>
              <a:spcAft>
                <a:spcPts val="0"/>
              </a:spcAft>
              <a:buClr>
                <a:schemeClr val="lt1"/>
              </a:buClr>
              <a:buSzPts val="3500"/>
              <a:buNone/>
              <a:defRPr>
                <a:solidFill>
                  <a:schemeClr val="lt1"/>
                </a:solidFill>
              </a:defRPr>
            </a:lvl2pPr>
            <a:lvl3pPr lvl="2" rtl="0" algn="r">
              <a:spcBef>
                <a:spcPts val="0"/>
              </a:spcBef>
              <a:spcAft>
                <a:spcPts val="0"/>
              </a:spcAft>
              <a:buClr>
                <a:schemeClr val="lt1"/>
              </a:buClr>
              <a:buSzPts val="3500"/>
              <a:buNone/>
              <a:defRPr>
                <a:solidFill>
                  <a:schemeClr val="lt1"/>
                </a:solidFill>
              </a:defRPr>
            </a:lvl3pPr>
            <a:lvl4pPr lvl="3" rtl="0" algn="r">
              <a:spcBef>
                <a:spcPts val="0"/>
              </a:spcBef>
              <a:spcAft>
                <a:spcPts val="0"/>
              </a:spcAft>
              <a:buClr>
                <a:schemeClr val="lt1"/>
              </a:buClr>
              <a:buSzPts val="3500"/>
              <a:buNone/>
              <a:defRPr>
                <a:solidFill>
                  <a:schemeClr val="lt1"/>
                </a:solidFill>
              </a:defRPr>
            </a:lvl4pPr>
            <a:lvl5pPr lvl="4" rtl="0" algn="r">
              <a:spcBef>
                <a:spcPts val="0"/>
              </a:spcBef>
              <a:spcAft>
                <a:spcPts val="0"/>
              </a:spcAft>
              <a:buClr>
                <a:schemeClr val="lt1"/>
              </a:buClr>
              <a:buSzPts val="3500"/>
              <a:buNone/>
              <a:defRPr>
                <a:solidFill>
                  <a:schemeClr val="lt1"/>
                </a:solidFill>
              </a:defRPr>
            </a:lvl5pPr>
            <a:lvl6pPr lvl="5" rtl="0" algn="r">
              <a:spcBef>
                <a:spcPts val="0"/>
              </a:spcBef>
              <a:spcAft>
                <a:spcPts val="0"/>
              </a:spcAft>
              <a:buClr>
                <a:schemeClr val="lt1"/>
              </a:buClr>
              <a:buSzPts val="3500"/>
              <a:buNone/>
              <a:defRPr>
                <a:solidFill>
                  <a:schemeClr val="lt1"/>
                </a:solidFill>
              </a:defRPr>
            </a:lvl6pPr>
            <a:lvl7pPr lvl="6" rtl="0" algn="r">
              <a:spcBef>
                <a:spcPts val="0"/>
              </a:spcBef>
              <a:spcAft>
                <a:spcPts val="0"/>
              </a:spcAft>
              <a:buClr>
                <a:schemeClr val="lt1"/>
              </a:buClr>
              <a:buSzPts val="3500"/>
              <a:buNone/>
              <a:defRPr>
                <a:solidFill>
                  <a:schemeClr val="lt1"/>
                </a:solidFill>
              </a:defRPr>
            </a:lvl7pPr>
            <a:lvl8pPr lvl="7" rtl="0" algn="r">
              <a:spcBef>
                <a:spcPts val="0"/>
              </a:spcBef>
              <a:spcAft>
                <a:spcPts val="0"/>
              </a:spcAft>
              <a:buClr>
                <a:schemeClr val="lt1"/>
              </a:buClr>
              <a:buSzPts val="3500"/>
              <a:buNone/>
              <a:defRPr>
                <a:solidFill>
                  <a:schemeClr val="lt1"/>
                </a:solidFill>
              </a:defRPr>
            </a:lvl8pPr>
            <a:lvl9pPr lvl="8" rtl="0" algn="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2_2_1_1">
    <p:spTree>
      <p:nvGrpSpPr>
        <p:cNvPr id="194" name="Shape 194"/>
        <p:cNvGrpSpPr/>
        <p:nvPr/>
      </p:nvGrpSpPr>
      <p:grpSpPr>
        <a:xfrm>
          <a:off x="0" y="0"/>
          <a:ext cx="0" cy="0"/>
          <a:chOff x="0" y="0"/>
          <a:chExt cx="0" cy="0"/>
        </a:xfrm>
      </p:grpSpPr>
      <p:grpSp>
        <p:nvGrpSpPr>
          <p:cNvPr id="195" name="Google Shape;195;p17"/>
          <p:cNvGrpSpPr/>
          <p:nvPr/>
        </p:nvGrpSpPr>
        <p:grpSpPr>
          <a:xfrm>
            <a:off x="293032" y="329578"/>
            <a:ext cx="8557936" cy="4484343"/>
            <a:chOff x="293032" y="329578"/>
            <a:chExt cx="8557936" cy="4484343"/>
          </a:xfrm>
        </p:grpSpPr>
        <p:grpSp>
          <p:nvGrpSpPr>
            <p:cNvPr id="196" name="Google Shape;196;p17"/>
            <p:cNvGrpSpPr/>
            <p:nvPr/>
          </p:nvGrpSpPr>
          <p:grpSpPr>
            <a:xfrm>
              <a:off x="293032" y="329578"/>
              <a:ext cx="8557936" cy="4484343"/>
              <a:chOff x="237551" y="300506"/>
              <a:chExt cx="8668898" cy="4542487"/>
            </a:xfrm>
          </p:grpSpPr>
          <p:sp>
            <p:nvSpPr>
              <p:cNvPr id="197" name="Google Shape;197;p17"/>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7"/>
            <p:cNvGrpSpPr/>
            <p:nvPr/>
          </p:nvGrpSpPr>
          <p:grpSpPr>
            <a:xfrm>
              <a:off x="622310" y="578189"/>
              <a:ext cx="7896349" cy="4010149"/>
              <a:chOff x="622310" y="578189"/>
              <a:chExt cx="7896349" cy="4010149"/>
            </a:xfrm>
          </p:grpSpPr>
          <p:sp>
            <p:nvSpPr>
              <p:cNvPr id="201" name="Google Shape;201;p17"/>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17"/>
          <p:cNvSpPr txBox="1"/>
          <p:nvPr>
            <p:ph idx="1" type="subTitle"/>
          </p:nvPr>
        </p:nvSpPr>
        <p:spPr>
          <a:xfrm>
            <a:off x="5416450" y="2433500"/>
            <a:ext cx="2553300" cy="951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Roboto"/>
              <a:buNone/>
              <a:defRPr>
                <a:solidFill>
                  <a:schemeClr val="lt1"/>
                </a:solidFill>
                <a:latin typeface="Lato"/>
                <a:ea typeface="Lato"/>
                <a:cs typeface="Lato"/>
                <a:sym typeface="Lato"/>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
        <p:nvSpPr>
          <p:cNvPr id="206" name="Google Shape;206;p17"/>
          <p:cNvSpPr txBox="1"/>
          <p:nvPr>
            <p:ph type="title"/>
          </p:nvPr>
        </p:nvSpPr>
        <p:spPr>
          <a:xfrm>
            <a:off x="5052400" y="1774350"/>
            <a:ext cx="2917500" cy="4941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Clr>
                <a:schemeClr val="lt1"/>
              </a:buClr>
              <a:buSzPts val="3500"/>
              <a:buNone/>
              <a:defRPr>
                <a:solidFill>
                  <a:schemeClr val="lt1"/>
                </a:solidFill>
              </a:defRPr>
            </a:lvl2pPr>
            <a:lvl3pPr lvl="2" rtl="0" algn="r">
              <a:spcBef>
                <a:spcPts val="0"/>
              </a:spcBef>
              <a:spcAft>
                <a:spcPts val="0"/>
              </a:spcAft>
              <a:buClr>
                <a:schemeClr val="lt1"/>
              </a:buClr>
              <a:buSzPts val="3500"/>
              <a:buNone/>
              <a:defRPr>
                <a:solidFill>
                  <a:schemeClr val="lt1"/>
                </a:solidFill>
              </a:defRPr>
            </a:lvl3pPr>
            <a:lvl4pPr lvl="3" rtl="0" algn="r">
              <a:spcBef>
                <a:spcPts val="0"/>
              </a:spcBef>
              <a:spcAft>
                <a:spcPts val="0"/>
              </a:spcAft>
              <a:buClr>
                <a:schemeClr val="lt1"/>
              </a:buClr>
              <a:buSzPts val="3500"/>
              <a:buNone/>
              <a:defRPr>
                <a:solidFill>
                  <a:schemeClr val="lt1"/>
                </a:solidFill>
              </a:defRPr>
            </a:lvl4pPr>
            <a:lvl5pPr lvl="4" rtl="0" algn="r">
              <a:spcBef>
                <a:spcPts val="0"/>
              </a:spcBef>
              <a:spcAft>
                <a:spcPts val="0"/>
              </a:spcAft>
              <a:buClr>
                <a:schemeClr val="lt1"/>
              </a:buClr>
              <a:buSzPts val="3500"/>
              <a:buNone/>
              <a:defRPr>
                <a:solidFill>
                  <a:schemeClr val="lt1"/>
                </a:solidFill>
              </a:defRPr>
            </a:lvl5pPr>
            <a:lvl6pPr lvl="5" rtl="0" algn="r">
              <a:spcBef>
                <a:spcPts val="0"/>
              </a:spcBef>
              <a:spcAft>
                <a:spcPts val="0"/>
              </a:spcAft>
              <a:buClr>
                <a:schemeClr val="lt1"/>
              </a:buClr>
              <a:buSzPts val="3500"/>
              <a:buNone/>
              <a:defRPr>
                <a:solidFill>
                  <a:schemeClr val="lt1"/>
                </a:solidFill>
              </a:defRPr>
            </a:lvl6pPr>
            <a:lvl7pPr lvl="6" rtl="0" algn="r">
              <a:spcBef>
                <a:spcPts val="0"/>
              </a:spcBef>
              <a:spcAft>
                <a:spcPts val="0"/>
              </a:spcAft>
              <a:buClr>
                <a:schemeClr val="lt1"/>
              </a:buClr>
              <a:buSzPts val="3500"/>
              <a:buNone/>
              <a:defRPr>
                <a:solidFill>
                  <a:schemeClr val="lt1"/>
                </a:solidFill>
              </a:defRPr>
            </a:lvl7pPr>
            <a:lvl8pPr lvl="7" rtl="0" algn="r">
              <a:spcBef>
                <a:spcPts val="0"/>
              </a:spcBef>
              <a:spcAft>
                <a:spcPts val="0"/>
              </a:spcAft>
              <a:buClr>
                <a:schemeClr val="lt1"/>
              </a:buClr>
              <a:buSzPts val="3500"/>
              <a:buNone/>
              <a:defRPr>
                <a:solidFill>
                  <a:schemeClr val="lt1"/>
                </a:solidFill>
              </a:defRPr>
            </a:lvl8pPr>
            <a:lvl9pPr lvl="8" rtl="0" algn="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2_2_1_1_2">
    <p:spTree>
      <p:nvGrpSpPr>
        <p:cNvPr id="207" name="Shape 207"/>
        <p:cNvGrpSpPr/>
        <p:nvPr/>
      </p:nvGrpSpPr>
      <p:grpSpPr>
        <a:xfrm>
          <a:off x="0" y="0"/>
          <a:ext cx="0" cy="0"/>
          <a:chOff x="0" y="0"/>
          <a:chExt cx="0" cy="0"/>
        </a:xfrm>
      </p:grpSpPr>
      <p:grpSp>
        <p:nvGrpSpPr>
          <p:cNvPr id="208" name="Google Shape;208;p18"/>
          <p:cNvGrpSpPr/>
          <p:nvPr/>
        </p:nvGrpSpPr>
        <p:grpSpPr>
          <a:xfrm>
            <a:off x="293032" y="329578"/>
            <a:ext cx="8557936" cy="4484343"/>
            <a:chOff x="293032" y="329578"/>
            <a:chExt cx="8557936" cy="4484343"/>
          </a:xfrm>
        </p:grpSpPr>
        <p:grpSp>
          <p:nvGrpSpPr>
            <p:cNvPr id="209" name="Google Shape;209;p18"/>
            <p:cNvGrpSpPr/>
            <p:nvPr/>
          </p:nvGrpSpPr>
          <p:grpSpPr>
            <a:xfrm>
              <a:off x="293032" y="329578"/>
              <a:ext cx="8557936" cy="4484343"/>
              <a:chOff x="237551" y="300506"/>
              <a:chExt cx="8668898" cy="4542487"/>
            </a:xfrm>
          </p:grpSpPr>
          <p:sp>
            <p:nvSpPr>
              <p:cNvPr id="210" name="Google Shape;210;p18"/>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8"/>
            <p:cNvGrpSpPr/>
            <p:nvPr/>
          </p:nvGrpSpPr>
          <p:grpSpPr>
            <a:xfrm>
              <a:off x="622310" y="578189"/>
              <a:ext cx="7896349" cy="4010149"/>
              <a:chOff x="622310" y="578189"/>
              <a:chExt cx="7896349" cy="4010149"/>
            </a:xfrm>
          </p:grpSpPr>
          <p:sp>
            <p:nvSpPr>
              <p:cNvPr id="214" name="Google Shape;214;p18"/>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8" name="Google Shape;218;p18"/>
          <p:cNvSpPr txBox="1"/>
          <p:nvPr>
            <p:ph idx="1" type="subTitle"/>
          </p:nvPr>
        </p:nvSpPr>
        <p:spPr>
          <a:xfrm>
            <a:off x="4633225" y="2438833"/>
            <a:ext cx="3260400" cy="1054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Roboto"/>
              <a:buNone/>
              <a:defRPr>
                <a:solidFill>
                  <a:schemeClr val="lt1"/>
                </a:solidFill>
                <a:latin typeface="Lato"/>
                <a:ea typeface="Lato"/>
                <a:cs typeface="Lato"/>
                <a:sym typeface="Lato"/>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
        <p:nvSpPr>
          <p:cNvPr id="219" name="Google Shape;219;p18"/>
          <p:cNvSpPr txBox="1"/>
          <p:nvPr>
            <p:ph type="title"/>
          </p:nvPr>
        </p:nvSpPr>
        <p:spPr>
          <a:xfrm>
            <a:off x="4633225" y="1818166"/>
            <a:ext cx="3260400" cy="5382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Clr>
                <a:schemeClr val="lt1"/>
              </a:buClr>
              <a:buSzPts val="3500"/>
              <a:buNone/>
              <a:defRPr>
                <a:solidFill>
                  <a:schemeClr val="lt1"/>
                </a:solidFill>
              </a:defRPr>
            </a:lvl2pPr>
            <a:lvl3pPr lvl="2" rtl="0" algn="r">
              <a:spcBef>
                <a:spcPts val="0"/>
              </a:spcBef>
              <a:spcAft>
                <a:spcPts val="0"/>
              </a:spcAft>
              <a:buClr>
                <a:schemeClr val="lt1"/>
              </a:buClr>
              <a:buSzPts val="3500"/>
              <a:buNone/>
              <a:defRPr>
                <a:solidFill>
                  <a:schemeClr val="lt1"/>
                </a:solidFill>
              </a:defRPr>
            </a:lvl3pPr>
            <a:lvl4pPr lvl="3" rtl="0" algn="r">
              <a:spcBef>
                <a:spcPts val="0"/>
              </a:spcBef>
              <a:spcAft>
                <a:spcPts val="0"/>
              </a:spcAft>
              <a:buClr>
                <a:schemeClr val="lt1"/>
              </a:buClr>
              <a:buSzPts val="3500"/>
              <a:buNone/>
              <a:defRPr>
                <a:solidFill>
                  <a:schemeClr val="lt1"/>
                </a:solidFill>
              </a:defRPr>
            </a:lvl4pPr>
            <a:lvl5pPr lvl="4" rtl="0" algn="r">
              <a:spcBef>
                <a:spcPts val="0"/>
              </a:spcBef>
              <a:spcAft>
                <a:spcPts val="0"/>
              </a:spcAft>
              <a:buClr>
                <a:schemeClr val="lt1"/>
              </a:buClr>
              <a:buSzPts val="3500"/>
              <a:buNone/>
              <a:defRPr>
                <a:solidFill>
                  <a:schemeClr val="lt1"/>
                </a:solidFill>
              </a:defRPr>
            </a:lvl5pPr>
            <a:lvl6pPr lvl="5" rtl="0" algn="r">
              <a:spcBef>
                <a:spcPts val="0"/>
              </a:spcBef>
              <a:spcAft>
                <a:spcPts val="0"/>
              </a:spcAft>
              <a:buClr>
                <a:schemeClr val="lt1"/>
              </a:buClr>
              <a:buSzPts val="3500"/>
              <a:buNone/>
              <a:defRPr>
                <a:solidFill>
                  <a:schemeClr val="lt1"/>
                </a:solidFill>
              </a:defRPr>
            </a:lvl6pPr>
            <a:lvl7pPr lvl="6" rtl="0" algn="r">
              <a:spcBef>
                <a:spcPts val="0"/>
              </a:spcBef>
              <a:spcAft>
                <a:spcPts val="0"/>
              </a:spcAft>
              <a:buClr>
                <a:schemeClr val="lt1"/>
              </a:buClr>
              <a:buSzPts val="3500"/>
              <a:buNone/>
              <a:defRPr>
                <a:solidFill>
                  <a:schemeClr val="lt1"/>
                </a:solidFill>
              </a:defRPr>
            </a:lvl7pPr>
            <a:lvl8pPr lvl="7" rtl="0" algn="r">
              <a:spcBef>
                <a:spcPts val="0"/>
              </a:spcBef>
              <a:spcAft>
                <a:spcPts val="0"/>
              </a:spcAft>
              <a:buClr>
                <a:schemeClr val="lt1"/>
              </a:buClr>
              <a:buSzPts val="3500"/>
              <a:buNone/>
              <a:defRPr>
                <a:solidFill>
                  <a:schemeClr val="lt1"/>
                </a:solidFill>
              </a:defRPr>
            </a:lvl8pPr>
            <a:lvl9pPr lvl="8" rtl="0" algn="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2_2_1_1_1">
    <p:spTree>
      <p:nvGrpSpPr>
        <p:cNvPr id="220" name="Shape 220"/>
        <p:cNvGrpSpPr/>
        <p:nvPr/>
      </p:nvGrpSpPr>
      <p:grpSpPr>
        <a:xfrm>
          <a:off x="0" y="0"/>
          <a:ext cx="0" cy="0"/>
          <a:chOff x="0" y="0"/>
          <a:chExt cx="0" cy="0"/>
        </a:xfrm>
      </p:grpSpPr>
      <p:grpSp>
        <p:nvGrpSpPr>
          <p:cNvPr id="221" name="Google Shape;221;p19"/>
          <p:cNvGrpSpPr/>
          <p:nvPr/>
        </p:nvGrpSpPr>
        <p:grpSpPr>
          <a:xfrm>
            <a:off x="293032" y="329578"/>
            <a:ext cx="8557936" cy="4484343"/>
            <a:chOff x="293032" y="329578"/>
            <a:chExt cx="8557936" cy="4484343"/>
          </a:xfrm>
        </p:grpSpPr>
        <p:grpSp>
          <p:nvGrpSpPr>
            <p:cNvPr id="222" name="Google Shape;222;p19"/>
            <p:cNvGrpSpPr/>
            <p:nvPr/>
          </p:nvGrpSpPr>
          <p:grpSpPr>
            <a:xfrm>
              <a:off x="293032" y="329578"/>
              <a:ext cx="8557936" cy="4484343"/>
              <a:chOff x="237551" y="300506"/>
              <a:chExt cx="8668898" cy="4542487"/>
            </a:xfrm>
          </p:grpSpPr>
          <p:sp>
            <p:nvSpPr>
              <p:cNvPr id="223" name="Google Shape;223;p19"/>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9"/>
            <p:cNvGrpSpPr/>
            <p:nvPr/>
          </p:nvGrpSpPr>
          <p:grpSpPr>
            <a:xfrm>
              <a:off x="622310" y="578189"/>
              <a:ext cx="7896349" cy="4010149"/>
              <a:chOff x="622310" y="578189"/>
              <a:chExt cx="7896349" cy="4010149"/>
            </a:xfrm>
          </p:grpSpPr>
          <p:sp>
            <p:nvSpPr>
              <p:cNvPr id="227" name="Google Shape;227;p19"/>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 name="Google Shape;231;p19"/>
          <p:cNvSpPr txBox="1"/>
          <p:nvPr>
            <p:ph type="title"/>
          </p:nvPr>
        </p:nvSpPr>
        <p:spPr>
          <a:xfrm>
            <a:off x="720000" y="684595"/>
            <a:ext cx="77040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19"/>
          <p:cNvSpPr txBox="1"/>
          <p:nvPr>
            <p:ph idx="1" type="body"/>
          </p:nvPr>
        </p:nvSpPr>
        <p:spPr>
          <a:xfrm>
            <a:off x="1028635" y="1349350"/>
            <a:ext cx="4014300" cy="30567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2"/>
              </a:buClr>
              <a:buSzPts val="1100"/>
              <a:buChar char="●"/>
              <a:defRPr sz="1200"/>
            </a:lvl1pPr>
            <a:lvl2pPr indent="-304800" lvl="1" marL="914400" rtl="0">
              <a:lnSpc>
                <a:spcPct val="115000"/>
              </a:lnSpc>
              <a:spcBef>
                <a:spcPts val="1000"/>
              </a:spcBef>
              <a:spcAft>
                <a:spcPts val="0"/>
              </a:spcAft>
              <a:buSzPts val="1200"/>
              <a:buChar char="○"/>
              <a:defRPr sz="1200"/>
            </a:lvl2pPr>
            <a:lvl3pPr indent="-304800" lvl="2" marL="1371600" rtl="0">
              <a:lnSpc>
                <a:spcPct val="115000"/>
              </a:lnSpc>
              <a:spcBef>
                <a:spcPts val="0"/>
              </a:spcBef>
              <a:spcAft>
                <a:spcPts val="0"/>
              </a:spcAft>
              <a:buSzPts val="1200"/>
              <a:buChar char="■"/>
              <a:defRPr sz="1200"/>
            </a:lvl3pPr>
            <a:lvl4pPr indent="-304800" lvl="3" marL="1828800" rtl="0">
              <a:lnSpc>
                <a:spcPct val="115000"/>
              </a:lnSpc>
              <a:spcBef>
                <a:spcPts val="0"/>
              </a:spcBef>
              <a:spcAft>
                <a:spcPts val="0"/>
              </a:spcAft>
              <a:buSzPts val="1200"/>
              <a:buChar char="●"/>
              <a:defRPr sz="1200"/>
            </a:lvl4pPr>
            <a:lvl5pPr indent="-304800" lvl="4" marL="2286000" rtl="0">
              <a:lnSpc>
                <a:spcPct val="115000"/>
              </a:lnSpc>
              <a:spcBef>
                <a:spcPts val="0"/>
              </a:spcBef>
              <a:spcAft>
                <a:spcPts val="0"/>
              </a:spcAft>
              <a:buSzPts val="1200"/>
              <a:buChar char="○"/>
              <a:defRPr sz="1200"/>
            </a:lvl5pPr>
            <a:lvl6pPr indent="-304800" lvl="5" marL="2743200" rtl="0">
              <a:lnSpc>
                <a:spcPct val="115000"/>
              </a:lnSpc>
              <a:spcBef>
                <a:spcPts val="0"/>
              </a:spcBef>
              <a:spcAft>
                <a:spcPts val="0"/>
              </a:spcAft>
              <a:buSzPts val="1200"/>
              <a:buChar char="■"/>
              <a:defRPr sz="1200"/>
            </a:lvl6pPr>
            <a:lvl7pPr indent="-304800" lvl="6" marL="3200400" rtl="0">
              <a:lnSpc>
                <a:spcPct val="115000"/>
              </a:lnSpc>
              <a:spcBef>
                <a:spcPts val="0"/>
              </a:spcBef>
              <a:spcAft>
                <a:spcPts val="0"/>
              </a:spcAft>
              <a:buSzPts val="1200"/>
              <a:buChar char="●"/>
              <a:defRPr sz="1200"/>
            </a:lvl7pPr>
            <a:lvl8pPr indent="-304800" lvl="7" marL="3657600" rtl="0">
              <a:lnSpc>
                <a:spcPct val="115000"/>
              </a:lnSpc>
              <a:spcBef>
                <a:spcPts val="0"/>
              </a:spcBef>
              <a:spcAft>
                <a:spcPts val="0"/>
              </a:spcAft>
              <a:buSzPts val="1200"/>
              <a:buChar char="○"/>
              <a:defRPr sz="1200"/>
            </a:lvl8pPr>
            <a:lvl9pPr indent="-304800" lvl="8" marL="4114800" rtl="0">
              <a:lnSpc>
                <a:spcPct val="115000"/>
              </a:lnSpc>
              <a:spcBef>
                <a:spcPts val="0"/>
              </a:spcBef>
              <a:spcAft>
                <a:spcPts val="0"/>
              </a:spcAft>
              <a:buSzPts val="1200"/>
              <a:buChar char="■"/>
              <a:defRPr sz="1200"/>
            </a:lvl9pPr>
          </a:lstStyle>
          <a:p/>
        </p:txBody>
      </p:sp>
      <p:sp>
        <p:nvSpPr>
          <p:cNvPr id="233" name="Google Shape;233;p19"/>
          <p:cNvSpPr txBox="1"/>
          <p:nvPr>
            <p:ph idx="2" type="body"/>
          </p:nvPr>
        </p:nvSpPr>
        <p:spPr>
          <a:xfrm>
            <a:off x="5096850" y="1349350"/>
            <a:ext cx="2946900" cy="1357500"/>
          </a:xfrm>
          <a:prstGeom prst="rect">
            <a:avLst/>
          </a:prstGeom>
          <a:noFill/>
          <a:ln>
            <a:noFill/>
          </a:ln>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2"/>
              </a:buClr>
              <a:buSzPts val="1100"/>
              <a:buFont typeface="Lato"/>
              <a:buChar char="●"/>
              <a:defRPr sz="1200">
                <a:solidFill>
                  <a:schemeClr val="lt1"/>
                </a:solidFill>
                <a:latin typeface="Lato"/>
                <a:ea typeface="Lato"/>
                <a:cs typeface="Lato"/>
                <a:sym typeface="Lato"/>
              </a:defRPr>
            </a:lvl1pPr>
            <a:lvl2pPr indent="-317500" lvl="1" marL="914400" rtl="0">
              <a:lnSpc>
                <a:spcPct val="115000"/>
              </a:lnSpc>
              <a:spcBef>
                <a:spcPts val="1000"/>
              </a:spcBef>
              <a:spcAft>
                <a:spcPts val="0"/>
              </a:spcAft>
              <a:buClr>
                <a:schemeClr val="lt1"/>
              </a:buClr>
              <a:buSzPts val="1400"/>
              <a:buFont typeface="Lato"/>
              <a:buChar char="○"/>
              <a:defRPr sz="1200">
                <a:solidFill>
                  <a:schemeClr val="lt1"/>
                </a:solidFill>
                <a:latin typeface="Lato"/>
                <a:ea typeface="Lato"/>
                <a:cs typeface="Lato"/>
                <a:sym typeface="Lato"/>
              </a:defRPr>
            </a:lvl2pPr>
            <a:lvl3pPr indent="-317500" lvl="2" marL="13716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3pPr>
            <a:lvl4pPr indent="-317500" lvl="3" marL="18288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4pPr>
            <a:lvl5pPr indent="-317500" lvl="4" marL="22860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5pPr>
            <a:lvl6pPr indent="-317500" lvl="5" marL="27432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6pPr>
            <a:lvl7pPr indent="-317500" lvl="6" marL="32004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7pPr>
            <a:lvl8pPr indent="-317500" lvl="7" marL="36576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8pPr>
            <a:lvl9pPr indent="-317500" lvl="8" marL="4114800" rtl="0">
              <a:lnSpc>
                <a:spcPct val="115000"/>
              </a:lnSpc>
              <a:spcBef>
                <a:spcPts val="0"/>
              </a:spcBef>
              <a:spcAft>
                <a:spcPts val="0"/>
              </a:spcAft>
              <a:buClr>
                <a:schemeClr val="lt1"/>
              </a:buClr>
              <a:buSzPts val="1400"/>
              <a:buFont typeface="Lato"/>
              <a:buChar char="■"/>
              <a:defRPr sz="1200">
                <a:solidFill>
                  <a:schemeClr val="lt1"/>
                </a:solidFill>
                <a:latin typeface="Lato"/>
                <a:ea typeface="Lato"/>
                <a:cs typeface="Lato"/>
                <a:sym typeface="La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nd two columns 1">
  <p:cSld name="CUSTOM">
    <p:spTree>
      <p:nvGrpSpPr>
        <p:cNvPr id="234" name="Shape 234"/>
        <p:cNvGrpSpPr/>
        <p:nvPr/>
      </p:nvGrpSpPr>
      <p:grpSpPr>
        <a:xfrm>
          <a:off x="0" y="0"/>
          <a:ext cx="0" cy="0"/>
          <a:chOff x="0" y="0"/>
          <a:chExt cx="0" cy="0"/>
        </a:xfrm>
      </p:grpSpPr>
      <p:grpSp>
        <p:nvGrpSpPr>
          <p:cNvPr id="235" name="Google Shape;235;p20"/>
          <p:cNvGrpSpPr/>
          <p:nvPr/>
        </p:nvGrpSpPr>
        <p:grpSpPr>
          <a:xfrm>
            <a:off x="293032" y="329578"/>
            <a:ext cx="8557936" cy="4484343"/>
            <a:chOff x="293032" y="329578"/>
            <a:chExt cx="8557936" cy="4484343"/>
          </a:xfrm>
        </p:grpSpPr>
        <p:grpSp>
          <p:nvGrpSpPr>
            <p:cNvPr id="236" name="Google Shape;236;p20"/>
            <p:cNvGrpSpPr/>
            <p:nvPr/>
          </p:nvGrpSpPr>
          <p:grpSpPr>
            <a:xfrm>
              <a:off x="293032" y="329578"/>
              <a:ext cx="8557936" cy="4484343"/>
              <a:chOff x="237551" y="300506"/>
              <a:chExt cx="8668898" cy="4542487"/>
            </a:xfrm>
          </p:grpSpPr>
          <p:sp>
            <p:nvSpPr>
              <p:cNvPr id="237" name="Google Shape;237;p20"/>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0"/>
            <p:cNvGrpSpPr/>
            <p:nvPr/>
          </p:nvGrpSpPr>
          <p:grpSpPr>
            <a:xfrm>
              <a:off x="622310" y="578189"/>
              <a:ext cx="7896349" cy="4010149"/>
              <a:chOff x="622310" y="578189"/>
              <a:chExt cx="7896349" cy="4010149"/>
            </a:xfrm>
          </p:grpSpPr>
          <p:sp>
            <p:nvSpPr>
              <p:cNvPr id="241" name="Google Shape;241;p20"/>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5" name="Google Shape;245;p20"/>
          <p:cNvSpPr txBox="1"/>
          <p:nvPr>
            <p:ph type="title"/>
          </p:nvPr>
        </p:nvSpPr>
        <p:spPr>
          <a:xfrm>
            <a:off x="720000" y="601115"/>
            <a:ext cx="7704000" cy="55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0"/>
          <p:cNvSpPr txBox="1"/>
          <p:nvPr>
            <p:ph idx="1" type="subTitle"/>
          </p:nvPr>
        </p:nvSpPr>
        <p:spPr>
          <a:xfrm>
            <a:off x="5157296" y="1520225"/>
            <a:ext cx="2508900" cy="372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5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9pPr>
          </a:lstStyle>
          <a:p/>
        </p:txBody>
      </p:sp>
      <p:sp>
        <p:nvSpPr>
          <p:cNvPr id="247" name="Google Shape;247;p20"/>
          <p:cNvSpPr txBox="1"/>
          <p:nvPr>
            <p:ph idx="2" type="subTitle"/>
          </p:nvPr>
        </p:nvSpPr>
        <p:spPr>
          <a:xfrm>
            <a:off x="1477804" y="2843900"/>
            <a:ext cx="2508900" cy="372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5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2pPr>
            <a:lvl3pPr lvl="2"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3pPr>
            <a:lvl4pPr lvl="3"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4pPr>
            <a:lvl5pPr lvl="4"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5pPr>
            <a:lvl6pPr lvl="5"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6pPr>
            <a:lvl7pPr lvl="6"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7pPr>
            <a:lvl8pPr lvl="7"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8pPr>
            <a:lvl9pPr lvl="8"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9pPr>
          </a:lstStyle>
          <a:p/>
        </p:txBody>
      </p:sp>
      <p:sp>
        <p:nvSpPr>
          <p:cNvPr id="248" name="Google Shape;248;p20"/>
          <p:cNvSpPr txBox="1"/>
          <p:nvPr>
            <p:ph idx="3" type="subTitle"/>
          </p:nvPr>
        </p:nvSpPr>
        <p:spPr>
          <a:xfrm>
            <a:off x="5157296" y="1931548"/>
            <a:ext cx="2508900" cy="862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Montserrat Light"/>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249" name="Google Shape;249;p20"/>
          <p:cNvSpPr txBox="1"/>
          <p:nvPr>
            <p:ph idx="4" type="subTitle"/>
          </p:nvPr>
        </p:nvSpPr>
        <p:spPr>
          <a:xfrm>
            <a:off x="1477804" y="3257673"/>
            <a:ext cx="2508900" cy="862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Montserrat Light"/>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2pPr>
            <a:lvl3pPr lvl="2"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3pPr>
            <a:lvl4pPr lvl="3"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4pPr>
            <a:lvl5pPr lvl="4"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5pPr>
            <a:lvl6pPr lvl="5"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6pPr>
            <a:lvl7pPr lvl="6"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7pPr>
            <a:lvl8pPr lvl="7"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8pPr>
            <a:lvl9pPr lvl="8"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293032" y="329578"/>
            <a:ext cx="8557936" cy="4484343"/>
            <a:chOff x="237551" y="300506"/>
            <a:chExt cx="8668898" cy="4542487"/>
          </a:xfrm>
        </p:grpSpPr>
        <p:sp>
          <p:nvSpPr>
            <p:cNvPr id="23" name="Google Shape;23;p3"/>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2841750" y="1055625"/>
            <a:ext cx="4807200" cy="59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40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27" name="Google Shape;27;p3"/>
          <p:cNvSpPr txBox="1"/>
          <p:nvPr>
            <p:ph hasCustomPrompt="1" idx="2" type="title"/>
          </p:nvPr>
        </p:nvSpPr>
        <p:spPr>
          <a:xfrm>
            <a:off x="1586575" y="972075"/>
            <a:ext cx="1196100" cy="761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i="1" sz="7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txBox="1"/>
          <p:nvPr>
            <p:ph idx="1" type="subTitle"/>
          </p:nvPr>
        </p:nvSpPr>
        <p:spPr>
          <a:xfrm>
            <a:off x="2841733" y="1795817"/>
            <a:ext cx="4616100" cy="271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6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grpSp>
        <p:nvGrpSpPr>
          <p:cNvPr id="29" name="Google Shape;29;p3"/>
          <p:cNvGrpSpPr/>
          <p:nvPr/>
        </p:nvGrpSpPr>
        <p:grpSpPr>
          <a:xfrm>
            <a:off x="622310" y="578189"/>
            <a:ext cx="7896349" cy="4010149"/>
            <a:chOff x="622310" y="578189"/>
            <a:chExt cx="7896349" cy="4010149"/>
          </a:xfrm>
        </p:grpSpPr>
        <p:sp>
          <p:nvSpPr>
            <p:cNvPr id="30" name="Google Shape;30;p3"/>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txBox="1"/>
          <p:nvPr>
            <p:ph idx="3"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2_4">
    <p:spTree>
      <p:nvGrpSpPr>
        <p:cNvPr id="250" name="Shape 250"/>
        <p:cNvGrpSpPr/>
        <p:nvPr/>
      </p:nvGrpSpPr>
      <p:grpSpPr>
        <a:xfrm>
          <a:off x="0" y="0"/>
          <a:ext cx="0" cy="0"/>
          <a:chOff x="0" y="0"/>
          <a:chExt cx="0" cy="0"/>
        </a:xfrm>
      </p:grpSpPr>
      <p:grpSp>
        <p:nvGrpSpPr>
          <p:cNvPr id="251" name="Google Shape;251;p21"/>
          <p:cNvGrpSpPr/>
          <p:nvPr/>
        </p:nvGrpSpPr>
        <p:grpSpPr>
          <a:xfrm>
            <a:off x="293032" y="329578"/>
            <a:ext cx="8557936" cy="4484343"/>
            <a:chOff x="293032" y="329578"/>
            <a:chExt cx="8557936" cy="4484343"/>
          </a:xfrm>
        </p:grpSpPr>
        <p:grpSp>
          <p:nvGrpSpPr>
            <p:cNvPr id="252" name="Google Shape;252;p21"/>
            <p:cNvGrpSpPr/>
            <p:nvPr/>
          </p:nvGrpSpPr>
          <p:grpSpPr>
            <a:xfrm>
              <a:off x="293032" y="329578"/>
              <a:ext cx="8557936" cy="4484343"/>
              <a:chOff x="237551" y="300506"/>
              <a:chExt cx="8668898" cy="4542487"/>
            </a:xfrm>
          </p:grpSpPr>
          <p:sp>
            <p:nvSpPr>
              <p:cNvPr id="253" name="Google Shape;253;p21"/>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1"/>
            <p:cNvGrpSpPr/>
            <p:nvPr/>
          </p:nvGrpSpPr>
          <p:grpSpPr>
            <a:xfrm>
              <a:off x="622310" y="578189"/>
              <a:ext cx="7896349" cy="4010149"/>
              <a:chOff x="622310" y="578189"/>
              <a:chExt cx="7896349" cy="4010149"/>
            </a:xfrm>
          </p:grpSpPr>
          <p:sp>
            <p:nvSpPr>
              <p:cNvPr id="257" name="Google Shape;257;p21"/>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1" name="Google Shape;261;p21"/>
          <p:cNvSpPr txBox="1"/>
          <p:nvPr>
            <p:ph idx="1" type="subTitle"/>
          </p:nvPr>
        </p:nvSpPr>
        <p:spPr>
          <a:xfrm>
            <a:off x="1025228" y="2507269"/>
            <a:ext cx="17040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62" name="Google Shape;262;p21"/>
          <p:cNvSpPr txBox="1"/>
          <p:nvPr>
            <p:ph idx="2" type="subTitle"/>
          </p:nvPr>
        </p:nvSpPr>
        <p:spPr>
          <a:xfrm>
            <a:off x="1025228" y="3513038"/>
            <a:ext cx="17040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63" name="Google Shape;263;p21"/>
          <p:cNvSpPr txBox="1"/>
          <p:nvPr>
            <p:ph idx="3" type="subTitle"/>
          </p:nvPr>
        </p:nvSpPr>
        <p:spPr>
          <a:xfrm>
            <a:off x="1025228" y="1501500"/>
            <a:ext cx="17040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64" name="Google Shape;264;p21"/>
          <p:cNvSpPr txBox="1"/>
          <p:nvPr>
            <p:ph type="title"/>
          </p:nvPr>
        </p:nvSpPr>
        <p:spPr>
          <a:xfrm>
            <a:off x="720000" y="693328"/>
            <a:ext cx="7691100" cy="4623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65" name="Google Shape;265;p21"/>
          <p:cNvSpPr txBox="1"/>
          <p:nvPr>
            <p:ph idx="4" type="subTitle"/>
          </p:nvPr>
        </p:nvSpPr>
        <p:spPr>
          <a:xfrm>
            <a:off x="3226628" y="2507269"/>
            <a:ext cx="23547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266" name="Google Shape;266;p21"/>
          <p:cNvSpPr txBox="1"/>
          <p:nvPr>
            <p:ph idx="5" type="subTitle"/>
          </p:nvPr>
        </p:nvSpPr>
        <p:spPr>
          <a:xfrm>
            <a:off x="3226628" y="3513038"/>
            <a:ext cx="23547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267" name="Google Shape;267;p21"/>
          <p:cNvSpPr txBox="1"/>
          <p:nvPr>
            <p:ph idx="6" type="subTitle"/>
          </p:nvPr>
        </p:nvSpPr>
        <p:spPr>
          <a:xfrm>
            <a:off x="3226628" y="1501500"/>
            <a:ext cx="23547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2_4_1">
    <p:spTree>
      <p:nvGrpSpPr>
        <p:cNvPr id="268" name="Shape 268"/>
        <p:cNvGrpSpPr/>
        <p:nvPr/>
      </p:nvGrpSpPr>
      <p:grpSpPr>
        <a:xfrm>
          <a:off x="0" y="0"/>
          <a:ext cx="0" cy="0"/>
          <a:chOff x="0" y="0"/>
          <a:chExt cx="0" cy="0"/>
        </a:xfrm>
      </p:grpSpPr>
      <p:grpSp>
        <p:nvGrpSpPr>
          <p:cNvPr id="269" name="Google Shape;269;p22"/>
          <p:cNvGrpSpPr/>
          <p:nvPr/>
        </p:nvGrpSpPr>
        <p:grpSpPr>
          <a:xfrm>
            <a:off x="293032" y="329578"/>
            <a:ext cx="8557936" cy="4484343"/>
            <a:chOff x="293032" y="329578"/>
            <a:chExt cx="8557936" cy="4484343"/>
          </a:xfrm>
        </p:grpSpPr>
        <p:grpSp>
          <p:nvGrpSpPr>
            <p:cNvPr id="270" name="Google Shape;270;p22"/>
            <p:cNvGrpSpPr/>
            <p:nvPr/>
          </p:nvGrpSpPr>
          <p:grpSpPr>
            <a:xfrm>
              <a:off x="293032" y="329578"/>
              <a:ext cx="8557936" cy="4484343"/>
              <a:chOff x="237551" y="300506"/>
              <a:chExt cx="8668898" cy="4542487"/>
            </a:xfrm>
          </p:grpSpPr>
          <p:sp>
            <p:nvSpPr>
              <p:cNvPr id="271" name="Google Shape;271;p22"/>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2"/>
            <p:cNvGrpSpPr/>
            <p:nvPr/>
          </p:nvGrpSpPr>
          <p:grpSpPr>
            <a:xfrm>
              <a:off x="622310" y="578189"/>
              <a:ext cx="7896349" cy="4010149"/>
              <a:chOff x="622310" y="578189"/>
              <a:chExt cx="7896349" cy="4010149"/>
            </a:xfrm>
          </p:grpSpPr>
          <p:sp>
            <p:nvSpPr>
              <p:cNvPr id="275" name="Google Shape;275;p22"/>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9" name="Google Shape;279;p22"/>
          <p:cNvSpPr txBox="1"/>
          <p:nvPr>
            <p:ph idx="1" type="subTitle"/>
          </p:nvPr>
        </p:nvSpPr>
        <p:spPr>
          <a:xfrm>
            <a:off x="1459012" y="2292923"/>
            <a:ext cx="12156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80" name="Google Shape;280;p22"/>
          <p:cNvSpPr txBox="1"/>
          <p:nvPr>
            <p:ph idx="2" type="subTitle"/>
          </p:nvPr>
        </p:nvSpPr>
        <p:spPr>
          <a:xfrm>
            <a:off x="1423750" y="3234730"/>
            <a:ext cx="12156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81" name="Google Shape;281;p22"/>
          <p:cNvSpPr txBox="1"/>
          <p:nvPr>
            <p:ph idx="3" type="subTitle"/>
          </p:nvPr>
        </p:nvSpPr>
        <p:spPr>
          <a:xfrm>
            <a:off x="1459012" y="1338985"/>
            <a:ext cx="1215600" cy="345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82" name="Google Shape;282;p22"/>
          <p:cNvSpPr txBox="1"/>
          <p:nvPr>
            <p:ph type="title"/>
          </p:nvPr>
        </p:nvSpPr>
        <p:spPr>
          <a:xfrm>
            <a:off x="720000" y="687075"/>
            <a:ext cx="7691100" cy="4623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283" name="Google Shape;283;p22"/>
          <p:cNvSpPr txBox="1"/>
          <p:nvPr>
            <p:ph idx="4" type="subTitle"/>
          </p:nvPr>
        </p:nvSpPr>
        <p:spPr>
          <a:xfrm>
            <a:off x="2674675" y="2698835"/>
            <a:ext cx="27180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284" name="Google Shape;284;p22"/>
          <p:cNvSpPr txBox="1"/>
          <p:nvPr>
            <p:ph idx="5" type="subTitle"/>
          </p:nvPr>
        </p:nvSpPr>
        <p:spPr>
          <a:xfrm>
            <a:off x="2674675" y="3642642"/>
            <a:ext cx="27180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285" name="Google Shape;285;p22"/>
          <p:cNvSpPr txBox="1"/>
          <p:nvPr>
            <p:ph idx="6" type="subTitle"/>
          </p:nvPr>
        </p:nvSpPr>
        <p:spPr>
          <a:xfrm>
            <a:off x="2674675" y="1755029"/>
            <a:ext cx="2718000" cy="4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2_5">
    <p:spTree>
      <p:nvGrpSpPr>
        <p:cNvPr id="286" name="Shape 286"/>
        <p:cNvGrpSpPr/>
        <p:nvPr/>
      </p:nvGrpSpPr>
      <p:grpSpPr>
        <a:xfrm>
          <a:off x="0" y="0"/>
          <a:ext cx="0" cy="0"/>
          <a:chOff x="0" y="0"/>
          <a:chExt cx="0" cy="0"/>
        </a:xfrm>
      </p:grpSpPr>
      <p:grpSp>
        <p:nvGrpSpPr>
          <p:cNvPr id="287" name="Google Shape;287;p23"/>
          <p:cNvGrpSpPr/>
          <p:nvPr/>
        </p:nvGrpSpPr>
        <p:grpSpPr>
          <a:xfrm>
            <a:off x="293032" y="329578"/>
            <a:ext cx="8557936" cy="4484343"/>
            <a:chOff x="293032" y="329578"/>
            <a:chExt cx="8557936" cy="4484343"/>
          </a:xfrm>
        </p:grpSpPr>
        <p:grpSp>
          <p:nvGrpSpPr>
            <p:cNvPr id="288" name="Google Shape;288;p23"/>
            <p:cNvGrpSpPr/>
            <p:nvPr/>
          </p:nvGrpSpPr>
          <p:grpSpPr>
            <a:xfrm>
              <a:off x="293032" y="329578"/>
              <a:ext cx="8557936" cy="4484343"/>
              <a:chOff x="237551" y="300506"/>
              <a:chExt cx="8668898" cy="4542487"/>
            </a:xfrm>
          </p:grpSpPr>
          <p:sp>
            <p:nvSpPr>
              <p:cNvPr id="289" name="Google Shape;289;p23"/>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3"/>
            <p:cNvGrpSpPr/>
            <p:nvPr/>
          </p:nvGrpSpPr>
          <p:grpSpPr>
            <a:xfrm>
              <a:off x="622310" y="578189"/>
              <a:ext cx="7896349" cy="4010149"/>
              <a:chOff x="622310" y="578189"/>
              <a:chExt cx="7896349" cy="4010149"/>
            </a:xfrm>
          </p:grpSpPr>
          <p:sp>
            <p:nvSpPr>
              <p:cNvPr id="293" name="Google Shape;293;p23"/>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23"/>
          <p:cNvSpPr txBox="1"/>
          <p:nvPr>
            <p:ph idx="1" type="subTitle"/>
          </p:nvPr>
        </p:nvSpPr>
        <p:spPr>
          <a:xfrm>
            <a:off x="4112325" y="1709421"/>
            <a:ext cx="3544500" cy="323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98" name="Google Shape;298;p23"/>
          <p:cNvSpPr txBox="1"/>
          <p:nvPr>
            <p:ph idx="2" type="subTitle"/>
          </p:nvPr>
        </p:nvSpPr>
        <p:spPr>
          <a:xfrm>
            <a:off x="4112325" y="3164809"/>
            <a:ext cx="3544500" cy="323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99" name="Google Shape;299;p23"/>
          <p:cNvSpPr txBox="1"/>
          <p:nvPr>
            <p:ph idx="3" type="subTitle"/>
          </p:nvPr>
        </p:nvSpPr>
        <p:spPr>
          <a:xfrm>
            <a:off x="4112325" y="2437115"/>
            <a:ext cx="3544500" cy="323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00" name="Google Shape;300;p23"/>
          <p:cNvSpPr txBox="1"/>
          <p:nvPr>
            <p:ph idx="4" type="subTitle"/>
          </p:nvPr>
        </p:nvSpPr>
        <p:spPr>
          <a:xfrm>
            <a:off x="4112325" y="3892503"/>
            <a:ext cx="3544500" cy="323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01" name="Google Shape;301;p23"/>
          <p:cNvSpPr txBox="1"/>
          <p:nvPr>
            <p:ph type="title"/>
          </p:nvPr>
        </p:nvSpPr>
        <p:spPr>
          <a:xfrm>
            <a:off x="720000" y="696966"/>
            <a:ext cx="7704000" cy="550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02" name="Google Shape;302;p23"/>
          <p:cNvSpPr txBox="1"/>
          <p:nvPr>
            <p:ph idx="5" type="subTitle"/>
          </p:nvPr>
        </p:nvSpPr>
        <p:spPr>
          <a:xfrm>
            <a:off x="2260450" y="1330525"/>
            <a:ext cx="1806000" cy="3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03" name="Google Shape;303;p23"/>
          <p:cNvSpPr txBox="1"/>
          <p:nvPr>
            <p:ph idx="6" type="subTitle"/>
          </p:nvPr>
        </p:nvSpPr>
        <p:spPr>
          <a:xfrm>
            <a:off x="2260450" y="2778919"/>
            <a:ext cx="1806000" cy="3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04" name="Google Shape;304;p23"/>
          <p:cNvSpPr txBox="1"/>
          <p:nvPr>
            <p:ph idx="7" type="subTitle"/>
          </p:nvPr>
        </p:nvSpPr>
        <p:spPr>
          <a:xfrm>
            <a:off x="2260450" y="2054722"/>
            <a:ext cx="1806000" cy="3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05" name="Google Shape;305;p23"/>
          <p:cNvSpPr txBox="1"/>
          <p:nvPr>
            <p:ph idx="8" type="subTitle"/>
          </p:nvPr>
        </p:nvSpPr>
        <p:spPr>
          <a:xfrm>
            <a:off x="2260450" y="3503116"/>
            <a:ext cx="1806000" cy="3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2_5_1">
    <p:spTree>
      <p:nvGrpSpPr>
        <p:cNvPr id="306" name="Shape 306"/>
        <p:cNvGrpSpPr/>
        <p:nvPr/>
      </p:nvGrpSpPr>
      <p:grpSpPr>
        <a:xfrm>
          <a:off x="0" y="0"/>
          <a:ext cx="0" cy="0"/>
          <a:chOff x="0" y="0"/>
          <a:chExt cx="0" cy="0"/>
        </a:xfrm>
      </p:grpSpPr>
      <p:grpSp>
        <p:nvGrpSpPr>
          <p:cNvPr id="307" name="Google Shape;307;p24"/>
          <p:cNvGrpSpPr/>
          <p:nvPr/>
        </p:nvGrpSpPr>
        <p:grpSpPr>
          <a:xfrm>
            <a:off x="293032" y="329578"/>
            <a:ext cx="8557936" cy="4484343"/>
            <a:chOff x="293032" y="329578"/>
            <a:chExt cx="8557936" cy="4484343"/>
          </a:xfrm>
        </p:grpSpPr>
        <p:grpSp>
          <p:nvGrpSpPr>
            <p:cNvPr id="308" name="Google Shape;308;p24"/>
            <p:cNvGrpSpPr/>
            <p:nvPr/>
          </p:nvGrpSpPr>
          <p:grpSpPr>
            <a:xfrm>
              <a:off x="293032" y="329578"/>
              <a:ext cx="8557936" cy="4484343"/>
              <a:chOff x="237551" y="300506"/>
              <a:chExt cx="8668898" cy="4542487"/>
            </a:xfrm>
          </p:grpSpPr>
          <p:sp>
            <p:nvSpPr>
              <p:cNvPr id="309" name="Google Shape;309;p24"/>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4"/>
            <p:cNvGrpSpPr/>
            <p:nvPr/>
          </p:nvGrpSpPr>
          <p:grpSpPr>
            <a:xfrm>
              <a:off x="622310" y="578189"/>
              <a:ext cx="7896349" cy="4010149"/>
              <a:chOff x="622310" y="578189"/>
              <a:chExt cx="7896349" cy="4010149"/>
            </a:xfrm>
          </p:grpSpPr>
          <p:sp>
            <p:nvSpPr>
              <p:cNvPr id="313" name="Google Shape;313;p24"/>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 name="Google Shape;317;p24"/>
          <p:cNvSpPr txBox="1"/>
          <p:nvPr>
            <p:ph idx="1" type="subTitle"/>
          </p:nvPr>
        </p:nvSpPr>
        <p:spPr>
          <a:xfrm>
            <a:off x="1331375" y="2114881"/>
            <a:ext cx="2162400" cy="471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18" name="Google Shape;318;p24"/>
          <p:cNvSpPr txBox="1"/>
          <p:nvPr>
            <p:ph idx="2" type="subTitle"/>
          </p:nvPr>
        </p:nvSpPr>
        <p:spPr>
          <a:xfrm>
            <a:off x="5626052" y="2114881"/>
            <a:ext cx="2162400" cy="471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19" name="Google Shape;319;p24"/>
          <p:cNvSpPr txBox="1"/>
          <p:nvPr>
            <p:ph idx="3" type="subTitle"/>
          </p:nvPr>
        </p:nvSpPr>
        <p:spPr>
          <a:xfrm>
            <a:off x="1331375" y="3381644"/>
            <a:ext cx="2162400" cy="471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20" name="Google Shape;320;p24"/>
          <p:cNvSpPr txBox="1"/>
          <p:nvPr>
            <p:ph idx="4" type="subTitle"/>
          </p:nvPr>
        </p:nvSpPr>
        <p:spPr>
          <a:xfrm>
            <a:off x="5626052" y="3381644"/>
            <a:ext cx="2162400" cy="471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21" name="Google Shape;321;p24"/>
          <p:cNvSpPr txBox="1"/>
          <p:nvPr>
            <p:ph idx="5" type="subTitle"/>
          </p:nvPr>
        </p:nvSpPr>
        <p:spPr>
          <a:xfrm>
            <a:off x="1331375" y="1702691"/>
            <a:ext cx="2162400" cy="306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22" name="Google Shape;322;p24"/>
          <p:cNvSpPr txBox="1"/>
          <p:nvPr>
            <p:ph idx="6" type="subTitle"/>
          </p:nvPr>
        </p:nvSpPr>
        <p:spPr>
          <a:xfrm>
            <a:off x="5626052" y="1702691"/>
            <a:ext cx="2162400" cy="30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23" name="Google Shape;323;p24"/>
          <p:cNvSpPr txBox="1"/>
          <p:nvPr>
            <p:ph idx="7" type="subTitle"/>
          </p:nvPr>
        </p:nvSpPr>
        <p:spPr>
          <a:xfrm>
            <a:off x="1331375" y="2974987"/>
            <a:ext cx="2162400" cy="306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24" name="Google Shape;324;p24"/>
          <p:cNvSpPr txBox="1"/>
          <p:nvPr>
            <p:ph idx="8" type="subTitle"/>
          </p:nvPr>
        </p:nvSpPr>
        <p:spPr>
          <a:xfrm>
            <a:off x="5626052" y="2974987"/>
            <a:ext cx="2162400" cy="3060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25" name="Google Shape;325;p24"/>
          <p:cNvSpPr txBox="1"/>
          <p:nvPr>
            <p:ph type="title"/>
          </p:nvPr>
        </p:nvSpPr>
        <p:spPr>
          <a:xfrm>
            <a:off x="720000" y="687075"/>
            <a:ext cx="7691100" cy="4623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34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2_5_1_1">
    <p:spTree>
      <p:nvGrpSpPr>
        <p:cNvPr id="326" name="Shape 326"/>
        <p:cNvGrpSpPr/>
        <p:nvPr/>
      </p:nvGrpSpPr>
      <p:grpSpPr>
        <a:xfrm>
          <a:off x="0" y="0"/>
          <a:ext cx="0" cy="0"/>
          <a:chOff x="0" y="0"/>
          <a:chExt cx="0" cy="0"/>
        </a:xfrm>
      </p:grpSpPr>
      <p:grpSp>
        <p:nvGrpSpPr>
          <p:cNvPr id="327" name="Google Shape;327;p25"/>
          <p:cNvGrpSpPr/>
          <p:nvPr/>
        </p:nvGrpSpPr>
        <p:grpSpPr>
          <a:xfrm>
            <a:off x="293032" y="329578"/>
            <a:ext cx="8557936" cy="4484343"/>
            <a:chOff x="293032" y="329578"/>
            <a:chExt cx="8557936" cy="4484343"/>
          </a:xfrm>
        </p:grpSpPr>
        <p:grpSp>
          <p:nvGrpSpPr>
            <p:cNvPr id="328" name="Google Shape;328;p25"/>
            <p:cNvGrpSpPr/>
            <p:nvPr/>
          </p:nvGrpSpPr>
          <p:grpSpPr>
            <a:xfrm>
              <a:off x="293032" y="329578"/>
              <a:ext cx="8557936" cy="4484343"/>
              <a:chOff x="237551" y="300506"/>
              <a:chExt cx="8668898" cy="4542487"/>
            </a:xfrm>
          </p:grpSpPr>
          <p:sp>
            <p:nvSpPr>
              <p:cNvPr id="329" name="Google Shape;329;p25"/>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5"/>
            <p:cNvGrpSpPr/>
            <p:nvPr/>
          </p:nvGrpSpPr>
          <p:grpSpPr>
            <a:xfrm>
              <a:off x="622310" y="578189"/>
              <a:ext cx="7896349" cy="4010149"/>
              <a:chOff x="622310" y="578189"/>
              <a:chExt cx="7896349" cy="4010149"/>
            </a:xfrm>
          </p:grpSpPr>
          <p:sp>
            <p:nvSpPr>
              <p:cNvPr id="333" name="Google Shape;333;p25"/>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7" name="Google Shape;337;p25"/>
          <p:cNvSpPr txBox="1"/>
          <p:nvPr>
            <p:ph idx="1" type="subTitle"/>
          </p:nvPr>
        </p:nvSpPr>
        <p:spPr>
          <a:xfrm>
            <a:off x="1234653" y="2148532"/>
            <a:ext cx="1947600" cy="47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38" name="Google Shape;338;p25"/>
          <p:cNvSpPr txBox="1"/>
          <p:nvPr>
            <p:ph idx="2" type="subTitle"/>
          </p:nvPr>
        </p:nvSpPr>
        <p:spPr>
          <a:xfrm>
            <a:off x="5961747" y="2148532"/>
            <a:ext cx="1947600" cy="47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39" name="Google Shape;339;p25"/>
          <p:cNvSpPr txBox="1"/>
          <p:nvPr>
            <p:ph idx="3" type="subTitle"/>
          </p:nvPr>
        </p:nvSpPr>
        <p:spPr>
          <a:xfrm>
            <a:off x="3598200" y="3452683"/>
            <a:ext cx="1947600" cy="47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40" name="Google Shape;340;p25"/>
          <p:cNvSpPr txBox="1"/>
          <p:nvPr>
            <p:ph idx="4" type="subTitle"/>
          </p:nvPr>
        </p:nvSpPr>
        <p:spPr>
          <a:xfrm>
            <a:off x="5961747" y="3452683"/>
            <a:ext cx="1947600" cy="47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41" name="Google Shape;341;p25"/>
          <p:cNvSpPr txBox="1"/>
          <p:nvPr>
            <p:ph type="title"/>
          </p:nvPr>
        </p:nvSpPr>
        <p:spPr>
          <a:xfrm>
            <a:off x="720000" y="691792"/>
            <a:ext cx="7704000" cy="550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42" name="Google Shape;342;p25"/>
          <p:cNvSpPr txBox="1"/>
          <p:nvPr>
            <p:ph idx="5" type="subTitle"/>
          </p:nvPr>
        </p:nvSpPr>
        <p:spPr>
          <a:xfrm>
            <a:off x="1234653" y="1748274"/>
            <a:ext cx="1947600" cy="31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43" name="Google Shape;343;p25"/>
          <p:cNvSpPr txBox="1"/>
          <p:nvPr>
            <p:ph idx="6" type="subTitle"/>
          </p:nvPr>
        </p:nvSpPr>
        <p:spPr>
          <a:xfrm>
            <a:off x="5961747" y="1748274"/>
            <a:ext cx="1947600" cy="31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44" name="Google Shape;344;p25"/>
          <p:cNvSpPr txBox="1"/>
          <p:nvPr>
            <p:ph idx="7" type="subTitle"/>
          </p:nvPr>
        </p:nvSpPr>
        <p:spPr>
          <a:xfrm>
            <a:off x="3598200" y="3041925"/>
            <a:ext cx="1947600" cy="31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45" name="Google Shape;345;p25"/>
          <p:cNvSpPr txBox="1"/>
          <p:nvPr>
            <p:ph idx="8" type="subTitle"/>
          </p:nvPr>
        </p:nvSpPr>
        <p:spPr>
          <a:xfrm>
            <a:off x="5961747" y="3041925"/>
            <a:ext cx="1947600" cy="31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46" name="Google Shape;346;p25"/>
          <p:cNvSpPr txBox="1"/>
          <p:nvPr>
            <p:ph idx="9" type="subTitle"/>
          </p:nvPr>
        </p:nvSpPr>
        <p:spPr>
          <a:xfrm>
            <a:off x="1234653" y="3452683"/>
            <a:ext cx="1947600" cy="471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47" name="Google Shape;347;p25"/>
          <p:cNvSpPr txBox="1"/>
          <p:nvPr>
            <p:ph idx="13" type="subTitle"/>
          </p:nvPr>
        </p:nvSpPr>
        <p:spPr>
          <a:xfrm>
            <a:off x="1234653" y="3041925"/>
            <a:ext cx="1947600" cy="31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2_6">
    <p:spTree>
      <p:nvGrpSpPr>
        <p:cNvPr id="348" name="Shape 348"/>
        <p:cNvGrpSpPr/>
        <p:nvPr/>
      </p:nvGrpSpPr>
      <p:grpSpPr>
        <a:xfrm>
          <a:off x="0" y="0"/>
          <a:ext cx="0" cy="0"/>
          <a:chOff x="0" y="0"/>
          <a:chExt cx="0" cy="0"/>
        </a:xfrm>
      </p:grpSpPr>
      <p:grpSp>
        <p:nvGrpSpPr>
          <p:cNvPr id="349" name="Google Shape;349;p26"/>
          <p:cNvGrpSpPr/>
          <p:nvPr/>
        </p:nvGrpSpPr>
        <p:grpSpPr>
          <a:xfrm>
            <a:off x="293032" y="329578"/>
            <a:ext cx="8557936" cy="4484343"/>
            <a:chOff x="293032" y="329578"/>
            <a:chExt cx="8557936" cy="4484343"/>
          </a:xfrm>
        </p:grpSpPr>
        <p:grpSp>
          <p:nvGrpSpPr>
            <p:cNvPr id="350" name="Google Shape;350;p26"/>
            <p:cNvGrpSpPr/>
            <p:nvPr/>
          </p:nvGrpSpPr>
          <p:grpSpPr>
            <a:xfrm>
              <a:off x="293032" y="329578"/>
              <a:ext cx="8557936" cy="4484343"/>
              <a:chOff x="237551" y="300506"/>
              <a:chExt cx="8668898" cy="4542487"/>
            </a:xfrm>
          </p:grpSpPr>
          <p:sp>
            <p:nvSpPr>
              <p:cNvPr id="351" name="Google Shape;351;p26"/>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622310" y="578189"/>
              <a:ext cx="7896349" cy="4010149"/>
              <a:chOff x="622310" y="578189"/>
              <a:chExt cx="7896349" cy="4010149"/>
            </a:xfrm>
          </p:grpSpPr>
          <p:sp>
            <p:nvSpPr>
              <p:cNvPr id="355" name="Google Shape;355;p26"/>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 name="Google Shape;359;p26"/>
          <p:cNvSpPr txBox="1"/>
          <p:nvPr>
            <p:ph idx="1" type="subTitle"/>
          </p:nvPr>
        </p:nvSpPr>
        <p:spPr>
          <a:xfrm>
            <a:off x="1025141" y="1789368"/>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0" name="Google Shape;360;p26"/>
          <p:cNvSpPr txBox="1"/>
          <p:nvPr>
            <p:ph idx="2" type="subTitle"/>
          </p:nvPr>
        </p:nvSpPr>
        <p:spPr>
          <a:xfrm>
            <a:off x="4633221" y="3700569"/>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1" name="Google Shape;361;p26"/>
          <p:cNvSpPr txBox="1"/>
          <p:nvPr>
            <p:ph idx="3" type="subTitle"/>
          </p:nvPr>
        </p:nvSpPr>
        <p:spPr>
          <a:xfrm>
            <a:off x="1025141" y="2744969"/>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2" name="Google Shape;362;p26"/>
          <p:cNvSpPr txBox="1"/>
          <p:nvPr>
            <p:ph idx="4" type="subTitle"/>
          </p:nvPr>
        </p:nvSpPr>
        <p:spPr>
          <a:xfrm>
            <a:off x="1025141" y="3700569"/>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3" name="Google Shape;363;p26"/>
          <p:cNvSpPr txBox="1"/>
          <p:nvPr>
            <p:ph idx="5" type="subTitle"/>
          </p:nvPr>
        </p:nvSpPr>
        <p:spPr>
          <a:xfrm>
            <a:off x="4633220" y="1789368"/>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4" name="Google Shape;364;p26"/>
          <p:cNvSpPr txBox="1"/>
          <p:nvPr>
            <p:ph idx="6" type="subTitle"/>
          </p:nvPr>
        </p:nvSpPr>
        <p:spPr>
          <a:xfrm>
            <a:off x="4633220" y="2744969"/>
            <a:ext cx="2005200" cy="4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5" name="Google Shape;365;p26"/>
          <p:cNvSpPr txBox="1"/>
          <p:nvPr>
            <p:ph type="title"/>
          </p:nvPr>
        </p:nvSpPr>
        <p:spPr>
          <a:xfrm>
            <a:off x="720000" y="672343"/>
            <a:ext cx="7704000" cy="552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66" name="Google Shape;366;p26"/>
          <p:cNvSpPr txBox="1"/>
          <p:nvPr>
            <p:ph idx="7" type="subTitle"/>
          </p:nvPr>
        </p:nvSpPr>
        <p:spPr>
          <a:xfrm>
            <a:off x="1025141" y="1386642"/>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67" name="Google Shape;367;p26"/>
          <p:cNvSpPr txBox="1"/>
          <p:nvPr>
            <p:ph idx="8" type="subTitle"/>
          </p:nvPr>
        </p:nvSpPr>
        <p:spPr>
          <a:xfrm>
            <a:off x="4633221" y="3285250"/>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68" name="Google Shape;368;p26"/>
          <p:cNvSpPr txBox="1"/>
          <p:nvPr>
            <p:ph idx="9" type="subTitle"/>
          </p:nvPr>
        </p:nvSpPr>
        <p:spPr>
          <a:xfrm>
            <a:off x="1025141" y="2335946"/>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69" name="Google Shape;369;p26"/>
          <p:cNvSpPr txBox="1"/>
          <p:nvPr>
            <p:ph idx="13" type="subTitle"/>
          </p:nvPr>
        </p:nvSpPr>
        <p:spPr>
          <a:xfrm>
            <a:off x="1025141" y="3285250"/>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70" name="Google Shape;370;p26"/>
          <p:cNvSpPr txBox="1"/>
          <p:nvPr>
            <p:ph idx="14" type="subTitle"/>
          </p:nvPr>
        </p:nvSpPr>
        <p:spPr>
          <a:xfrm>
            <a:off x="4633222" y="1386642"/>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
        <p:nvSpPr>
          <p:cNvPr id="371" name="Google Shape;371;p26"/>
          <p:cNvSpPr txBox="1"/>
          <p:nvPr>
            <p:ph idx="15" type="subTitle"/>
          </p:nvPr>
        </p:nvSpPr>
        <p:spPr>
          <a:xfrm>
            <a:off x="4633221" y="2335946"/>
            <a:ext cx="2005200" cy="35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2000"/>
              <a:buFont typeface="Roboto"/>
              <a:buNone/>
              <a:defRPr b="1" sz="2000">
                <a:solidFill>
                  <a:schemeClr val="lt1"/>
                </a:solidFill>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2_7">
    <p:spTree>
      <p:nvGrpSpPr>
        <p:cNvPr id="372" name="Shape 372"/>
        <p:cNvGrpSpPr/>
        <p:nvPr/>
      </p:nvGrpSpPr>
      <p:grpSpPr>
        <a:xfrm>
          <a:off x="0" y="0"/>
          <a:ext cx="0" cy="0"/>
          <a:chOff x="0" y="0"/>
          <a:chExt cx="0" cy="0"/>
        </a:xfrm>
      </p:grpSpPr>
      <p:grpSp>
        <p:nvGrpSpPr>
          <p:cNvPr id="373" name="Google Shape;373;p27"/>
          <p:cNvGrpSpPr/>
          <p:nvPr/>
        </p:nvGrpSpPr>
        <p:grpSpPr>
          <a:xfrm>
            <a:off x="293032" y="329578"/>
            <a:ext cx="8557936" cy="4484343"/>
            <a:chOff x="293032" y="329578"/>
            <a:chExt cx="8557936" cy="4484343"/>
          </a:xfrm>
        </p:grpSpPr>
        <p:grpSp>
          <p:nvGrpSpPr>
            <p:cNvPr id="374" name="Google Shape;374;p27"/>
            <p:cNvGrpSpPr/>
            <p:nvPr/>
          </p:nvGrpSpPr>
          <p:grpSpPr>
            <a:xfrm>
              <a:off x="293032" y="329578"/>
              <a:ext cx="8557936" cy="4484343"/>
              <a:chOff x="237551" y="300506"/>
              <a:chExt cx="8668898" cy="4542487"/>
            </a:xfrm>
          </p:grpSpPr>
          <p:sp>
            <p:nvSpPr>
              <p:cNvPr id="375" name="Google Shape;375;p27"/>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7"/>
            <p:cNvGrpSpPr/>
            <p:nvPr/>
          </p:nvGrpSpPr>
          <p:grpSpPr>
            <a:xfrm>
              <a:off x="622310" y="578189"/>
              <a:ext cx="7896349" cy="4010149"/>
              <a:chOff x="622310" y="578189"/>
              <a:chExt cx="7896349" cy="4010149"/>
            </a:xfrm>
          </p:grpSpPr>
          <p:sp>
            <p:nvSpPr>
              <p:cNvPr id="379" name="Google Shape;379;p27"/>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3" name="Google Shape;383;p27"/>
          <p:cNvSpPr txBox="1"/>
          <p:nvPr>
            <p:ph hasCustomPrompt="1" type="title"/>
          </p:nvPr>
        </p:nvSpPr>
        <p:spPr>
          <a:xfrm>
            <a:off x="5185800" y="1210825"/>
            <a:ext cx="2457600" cy="65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4" name="Google Shape;384;p27"/>
          <p:cNvSpPr txBox="1"/>
          <p:nvPr>
            <p:ph idx="1" type="subTitle"/>
          </p:nvPr>
        </p:nvSpPr>
        <p:spPr>
          <a:xfrm>
            <a:off x="1173163" y="2097252"/>
            <a:ext cx="3116100" cy="240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85" name="Google Shape;385;p27"/>
          <p:cNvSpPr txBox="1"/>
          <p:nvPr>
            <p:ph hasCustomPrompt="1" idx="2" type="title"/>
          </p:nvPr>
        </p:nvSpPr>
        <p:spPr>
          <a:xfrm>
            <a:off x="1502413" y="1210823"/>
            <a:ext cx="2457600" cy="65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6" name="Google Shape;386;p27"/>
          <p:cNvSpPr txBox="1"/>
          <p:nvPr>
            <p:ph idx="3" type="subTitle"/>
          </p:nvPr>
        </p:nvSpPr>
        <p:spPr>
          <a:xfrm>
            <a:off x="4856550" y="2097252"/>
            <a:ext cx="3116100" cy="240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87" name="Google Shape;387;p27"/>
          <p:cNvSpPr txBox="1"/>
          <p:nvPr>
            <p:ph hasCustomPrompt="1" idx="4" type="title"/>
          </p:nvPr>
        </p:nvSpPr>
        <p:spPr>
          <a:xfrm>
            <a:off x="1502413" y="2795250"/>
            <a:ext cx="2457600" cy="65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8" name="Google Shape;388;p27"/>
          <p:cNvSpPr txBox="1"/>
          <p:nvPr>
            <p:ph idx="5" type="subTitle"/>
          </p:nvPr>
        </p:nvSpPr>
        <p:spPr>
          <a:xfrm>
            <a:off x="1173163" y="3672306"/>
            <a:ext cx="3116100" cy="240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89" name="Google Shape;389;p27"/>
          <p:cNvSpPr txBox="1"/>
          <p:nvPr>
            <p:ph hasCustomPrompt="1" idx="6" type="title"/>
          </p:nvPr>
        </p:nvSpPr>
        <p:spPr>
          <a:xfrm>
            <a:off x="5185800" y="2795250"/>
            <a:ext cx="2457600" cy="65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0" name="Google Shape;390;p27"/>
          <p:cNvSpPr txBox="1"/>
          <p:nvPr>
            <p:ph idx="7" type="subTitle"/>
          </p:nvPr>
        </p:nvSpPr>
        <p:spPr>
          <a:xfrm>
            <a:off x="4856550" y="3672306"/>
            <a:ext cx="3116100" cy="240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Font typeface="Roboto"/>
              <a:buNone/>
              <a:defRPr sz="1400">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391" name="Shape 391"/>
        <p:cNvGrpSpPr/>
        <p:nvPr/>
      </p:nvGrpSpPr>
      <p:grpSpPr>
        <a:xfrm>
          <a:off x="0" y="0"/>
          <a:ext cx="0" cy="0"/>
          <a:chOff x="0" y="0"/>
          <a:chExt cx="0" cy="0"/>
        </a:xfrm>
      </p:grpSpPr>
      <p:grpSp>
        <p:nvGrpSpPr>
          <p:cNvPr id="392" name="Google Shape;392;p28"/>
          <p:cNvGrpSpPr/>
          <p:nvPr/>
        </p:nvGrpSpPr>
        <p:grpSpPr>
          <a:xfrm>
            <a:off x="293032" y="329578"/>
            <a:ext cx="8557936" cy="4484343"/>
            <a:chOff x="293032" y="329578"/>
            <a:chExt cx="8557936" cy="4484343"/>
          </a:xfrm>
        </p:grpSpPr>
        <p:grpSp>
          <p:nvGrpSpPr>
            <p:cNvPr id="393" name="Google Shape;393;p28"/>
            <p:cNvGrpSpPr/>
            <p:nvPr/>
          </p:nvGrpSpPr>
          <p:grpSpPr>
            <a:xfrm>
              <a:off x="293032" y="329578"/>
              <a:ext cx="8557936" cy="4484343"/>
              <a:chOff x="237551" y="300506"/>
              <a:chExt cx="8668898" cy="4542487"/>
            </a:xfrm>
          </p:grpSpPr>
          <p:sp>
            <p:nvSpPr>
              <p:cNvPr id="394" name="Google Shape;394;p28"/>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8"/>
            <p:cNvGrpSpPr/>
            <p:nvPr/>
          </p:nvGrpSpPr>
          <p:grpSpPr>
            <a:xfrm>
              <a:off x="622310" y="578189"/>
              <a:ext cx="7896349" cy="4010149"/>
              <a:chOff x="622310" y="578189"/>
              <a:chExt cx="7896349" cy="4010149"/>
            </a:xfrm>
          </p:grpSpPr>
          <p:sp>
            <p:nvSpPr>
              <p:cNvPr id="398" name="Google Shape;398;p28"/>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2" name="Google Shape;402;p28"/>
          <p:cNvSpPr txBox="1"/>
          <p:nvPr>
            <p:ph type="ctrTitle"/>
          </p:nvPr>
        </p:nvSpPr>
        <p:spPr>
          <a:xfrm>
            <a:off x="1534325" y="679698"/>
            <a:ext cx="3149100" cy="8127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3" name="Google Shape;403;p28"/>
          <p:cNvSpPr txBox="1"/>
          <p:nvPr>
            <p:ph idx="1" type="subTitle"/>
          </p:nvPr>
        </p:nvSpPr>
        <p:spPr>
          <a:xfrm>
            <a:off x="1534326" y="1550505"/>
            <a:ext cx="3149100" cy="108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a:solidFill>
                  <a:schemeClr val="lt1"/>
                </a:solidFill>
                <a:latin typeface="Montserrat"/>
                <a:ea typeface="Montserrat"/>
                <a:cs typeface="Montserrat"/>
                <a:sym typeface="Montserrat"/>
              </a:defRPr>
            </a:lvl1pPr>
            <a:lvl2pPr lvl="1"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2pPr>
            <a:lvl3pPr lvl="2"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3pPr>
            <a:lvl4pPr lvl="3"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800"/>
              <a:buFont typeface="Roboto"/>
              <a:buNone/>
              <a:defRPr sz="1800">
                <a:solidFill>
                  <a:schemeClr val="lt1"/>
                </a:solidFill>
                <a:latin typeface="Roboto"/>
                <a:ea typeface="Roboto"/>
                <a:cs typeface="Roboto"/>
                <a:sym typeface="Roboto"/>
              </a:defRPr>
            </a:lvl9pPr>
          </a:lstStyle>
          <a:p/>
        </p:txBody>
      </p:sp>
      <p:sp>
        <p:nvSpPr>
          <p:cNvPr id="404" name="Google Shape;404;p28"/>
          <p:cNvSpPr txBox="1"/>
          <p:nvPr>
            <p:ph idx="2"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5" name="Google Shape;405;p28"/>
          <p:cNvSpPr txBox="1"/>
          <p:nvPr/>
        </p:nvSpPr>
        <p:spPr>
          <a:xfrm>
            <a:off x="1534328" y="2720133"/>
            <a:ext cx="3130200" cy="646500"/>
          </a:xfrm>
          <a:prstGeom prst="rect">
            <a:avLst/>
          </a:prstGeom>
          <a:noFill/>
          <a:ln>
            <a:noFill/>
          </a:ln>
        </p:spPr>
        <p:txBody>
          <a:bodyPr anchorCtr="0" anchor="b" bIns="91425" lIns="0" spcFirstLastPara="1" rIns="0" wrap="square" tIns="0">
            <a:spAutoFit/>
          </a:bodyPr>
          <a:lstStyle/>
          <a:p>
            <a:pPr indent="0" lvl="0" marL="0" rtl="0" algn="l">
              <a:lnSpc>
                <a:spcPct val="100000"/>
              </a:lnSpc>
              <a:spcBef>
                <a:spcPts val="300"/>
              </a:spcBef>
              <a:spcAft>
                <a:spcPts val="0"/>
              </a:spcAft>
              <a:buNone/>
            </a:pPr>
            <a:r>
              <a:rPr b="1" lang="en" sz="1200">
                <a:solidFill>
                  <a:schemeClr val="lt1"/>
                </a:solidFill>
                <a:latin typeface="Lato"/>
                <a:ea typeface="Lato"/>
                <a:cs typeface="Lato"/>
                <a:sym typeface="Lato"/>
              </a:rPr>
              <a:t>CREDITS:</a:t>
            </a:r>
            <a:r>
              <a:rPr lang="en" sz="1200">
                <a:solidFill>
                  <a:schemeClr val="lt1"/>
                </a:solidFill>
                <a:latin typeface="Lato"/>
                <a:ea typeface="Lato"/>
                <a:cs typeface="Lato"/>
                <a:sym typeface="Lato"/>
              </a:rPr>
              <a:t>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and includes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b="1" sz="1200">
              <a:solidFill>
                <a:schemeClr val="lt1"/>
              </a:solidFill>
              <a:highlight>
                <a:srgbClr val="DFDEFC"/>
              </a:highlight>
              <a:latin typeface="Lato"/>
              <a:ea typeface="Lato"/>
              <a:cs typeface="Lato"/>
              <a:sym typeface="La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_1">
    <p:spTree>
      <p:nvGrpSpPr>
        <p:cNvPr id="406" name="Shape 406"/>
        <p:cNvGrpSpPr/>
        <p:nvPr/>
      </p:nvGrpSpPr>
      <p:grpSpPr>
        <a:xfrm>
          <a:off x="0" y="0"/>
          <a:ext cx="0" cy="0"/>
          <a:chOff x="0" y="0"/>
          <a:chExt cx="0" cy="0"/>
        </a:xfrm>
      </p:grpSpPr>
      <p:grpSp>
        <p:nvGrpSpPr>
          <p:cNvPr id="407" name="Google Shape;407;p29"/>
          <p:cNvGrpSpPr/>
          <p:nvPr/>
        </p:nvGrpSpPr>
        <p:grpSpPr>
          <a:xfrm>
            <a:off x="293032" y="329578"/>
            <a:ext cx="8557936" cy="4484343"/>
            <a:chOff x="237551" y="300506"/>
            <a:chExt cx="8668898" cy="4542487"/>
          </a:xfrm>
        </p:grpSpPr>
        <p:sp>
          <p:nvSpPr>
            <p:cNvPr id="408" name="Google Shape;408;p29"/>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9"/>
          <p:cNvGrpSpPr/>
          <p:nvPr/>
        </p:nvGrpSpPr>
        <p:grpSpPr>
          <a:xfrm>
            <a:off x="630875" y="512075"/>
            <a:ext cx="7882250" cy="4069200"/>
            <a:chOff x="630875" y="512075"/>
            <a:chExt cx="7882250" cy="4069200"/>
          </a:xfrm>
        </p:grpSpPr>
        <p:sp>
          <p:nvSpPr>
            <p:cNvPr id="412" name="Google Shape;412;p29"/>
            <p:cNvSpPr/>
            <p:nvPr/>
          </p:nvSpPr>
          <p:spPr>
            <a:xfrm>
              <a:off x="630875" y="5120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330125" y="5120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630875" y="43982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8330125" y="43982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_1_1">
    <p:spTree>
      <p:nvGrpSpPr>
        <p:cNvPr id="416" name="Shape 416"/>
        <p:cNvGrpSpPr/>
        <p:nvPr/>
      </p:nvGrpSpPr>
      <p:grpSpPr>
        <a:xfrm>
          <a:off x="0" y="0"/>
          <a:ext cx="0" cy="0"/>
          <a:chOff x="0" y="0"/>
          <a:chExt cx="0" cy="0"/>
        </a:xfrm>
      </p:grpSpPr>
      <p:grpSp>
        <p:nvGrpSpPr>
          <p:cNvPr id="417" name="Google Shape;417;p30"/>
          <p:cNvGrpSpPr/>
          <p:nvPr/>
        </p:nvGrpSpPr>
        <p:grpSpPr>
          <a:xfrm>
            <a:off x="293032" y="329578"/>
            <a:ext cx="8557936" cy="4484343"/>
            <a:chOff x="293032" y="329578"/>
            <a:chExt cx="8557936" cy="4484343"/>
          </a:xfrm>
        </p:grpSpPr>
        <p:grpSp>
          <p:nvGrpSpPr>
            <p:cNvPr id="418" name="Google Shape;418;p30"/>
            <p:cNvGrpSpPr/>
            <p:nvPr/>
          </p:nvGrpSpPr>
          <p:grpSpPr>
            <a:xfrm>
              <a:off x="293032" y="329578"/>
              <a:ext cx="8557936" cy="4484343"/>
              <a:chOff x="237551" y="300506"/>
              <a:chExt cx="8668898" cy="4542487"/>
            </a:xfrm>
          </p:grpSpPr>
          <p:sp>
            <p:nvSpPr>
              <p:cNvPr id="419" name="Google Shape;419;p30"/>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587904" y="620372"/>
                <a:ext cx="7968300" cy="3903000"/>
              </a:xfrm>
              <a:prstGeom prst="plaque">
                <a:avLst>
                  <a:gd fmla="val 13166"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30"/>
            <p:cNvGrpSpPr/>
            <p:nvPr/>
          </p:nvGrpSpPr>
          <p:grpSpPr>
            <a:xfrm rot="-2700000">
              <a:off x="585630" y="560359"/>
              <a:ext cx="428939" cy="428918"/>
              <a:chOff x="5334901" y="3279108"/>
              <a:chExt cx="435409" cy="435387"/>
            </a:xfrm>
          </p:grpSpPr>
          <p:sp>
            <p:nvSpPr>
              <p:cNvPr id="422" name="Google Shape;422;p30"/>
              <p:cNvSpPr/>
              <p:nvPr/>
            </p:nvSpPr>
            <p:spPr>
              <a:xfrm>
                <a:off x="5334901" y="3279108"/>
                <a:ext cx="435409" cy="435387"/>
              </a:xfrm>
              <a:custGeom>
                <a:rect b="b" l="l" r="r" t="t"/>
                <a:pathLst>
                  <a:path extrusionOk="0" h="19949" w="19950">
                    <a:moveTo>
                      <a:pt x="9976" y="465"/>
                    </a:moveTo>
                    <a:lnTo>
                      <a:pt x="13317" y="6574"/>
                    </a:lnTo>
                    <a:cubicBezTo>
                      <a:pt x="13330" y="6599"/>
                      <a:pt x="13351" y="6620"/>
                      <a:pt x="13376" y="6633"/>
                    </a:cubicBezTo>
                    <a:lnTo>
                      <a:pt x="19485" y="9974"/>
                    </a:lnTo>
                    <a:lnTo>
                      <a:pt x="13376" y="13316"/>
                    </a:lnTo>
                    <a:cubicBezTo>
                      <a:pt x="13351" y="13330"/>
                      <a:pt x="13330" y="13351"/>
                      <a:pt x="13317" y="13375"/>
                    </a:cubicBezTo>
                    <a:lnTo>
                      <a:pt x="9976" y="19485"/>
                    </a:lnTo>
                    <a:lnTo>
                      <a:pt x="6634" y="13375"/>
                    </a:lnTo>
                    <a:cubicBezTo>
                      <a:pt x="6620" y="13351"/>
                      <a:pt x="6599" y="13330"/>
                      <a:pt x="6575" y="13316"/>
                    </a:cubicBezTo>
                    <a:lnTo>
                      <a:pt x="465" y="9974"/>
                    </a:lnTo>
                    <a:lnTo>
                      <a:pt x="6575" y="6633"/>
                    </a:lnTo>
                    <a:cubicBezTo>
                      <a:pt x="6599" y="6620"/>
                      <a:pt x="6620" y="6599"/>
                      <a:pt x="6634" y="6574"/>
                    </a:cubicBezTo>
                    <a:lnTo>
                      <a:pt x="9976" y="465"/>
                    </a:lnTo>
                    <a:close/>
                    <a:moveTo>
                      <a:pt x="9976" y="0"/>
                    </a:moveTo>
                    <a:cubicBezTo>
                      <a:pt x="9920" y="0"/>
                      <a:pt x="9870" y="30"/>
                      <a:pt x="9843" y="79"/>
                    </a:cubicBezTo>
                    <a:lnTo>
                      <a:pt x="6391" y="6390"/>
                    </a:lnTo>
                    <a:lnTo>
                      <a:pt x="79" y="9842"/>
                    </a:lnTo>
                    <a:cubicBezTo>
                      <a:pt x="31" y="9869"/>
                      <a:pt x="0" y="9919"/>
                      <a:pt x="0" y="9974"/>
                    </a:cubicBezTo>
                    <a:cubicBezTo>
                      <a:pt x="0" y="10029"/>
                      <a:pt x="31" y="10079"/>
                      <a:pt x="79" y="10106"/>
                    </a:cubicBezTo>
                    <a:lnTo>
                      <a:pt x="6391" y="13558"/>
                    </a:lnTo>
                    <a:lnTo>
                      <a:pt x="9843" y="19870"/>
                    </a:lnTo>
                    <a:cubicBezTo>
                      <a:pt x="9870" y="19919"/>
                      <a:pt x="9920" y="19948"/>
                      <a:pt x="9976" y="19948"/>
                    </a:cubicBezTo>
                    <a:cubicBezTo>
                      <a:pt x="10031" y="19948"/>
                      <a:pt x="10081" y="19919"/>
                      <a:pt x="10108" y="19870"/>
                    </a:cubicBezTo>
                    <a:lnTo>
                      <a:pt x="13560" y="13558"/>
                    </a:lnTo>
                    <a:lnTo>
                      <a:pt x="19871" y="10106"/>
                    </a:lnTo>
                    <a:cubicBezTo>
                      <a:pt x="19920" y="10079"/>
                      <a:pt x="19949" y="10029"/>
                      <a:pt x="19949" y="9974"/>
                    </a:cubicBezTo>
                    <a:cubicBezTo>
                      <a:pt x="19949" y="9919"/>
                      <a:pt x="19920" y="9869"/>
                      <a:pt x="19871" y="9842"/>
                    </a:cubicBezTo>
                    <a:lnTo>
                      <a:pt x="13560" y="6390"/>
                    </a:lnTo>
                    <a:lnTo>
                      <a:pt x="10108" y="79"/>
                    </a:lnTo>
                    <a:cubicBezTo>
                      <a:pt x="10081" y="30"/>
                      <a:pt x="10031" y="0"/>
                      <a:pt x="9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409979" y="3354230"/>
                <a:ext cx="285231" cy="285187"/>
              </a:xfrm>
              <a:custGeom>
                <a:rect b="b" l="l" r="r" t="t"/>
                <a:pathLst>
                  <a:path extrusionOk="0" h="13067" w="13069">
                    <a:moveTo>
                      <a:pt x="6536" y="230"/>
                    </a:moveTo>
                    <a:lnTo>
                      <a:pt x="8753" y="4286"/>
                    </a:lnTo>
                    <a:cubicBezTo>
                      <a:pt x="8760" y="4298"/>
                      <a:pt x="8771" y="4309"/>
                      <a:pt x="8783" y="4315"/>
                    </a:cubicBezTo>
                    <a:lnTo>
                      <a:pt x="12837" y="6532"/>
                    </a:lnTo>
                    <a:lnTo>
                      <a:pt x="8783" y="8751"/>
                    </a:lnTo>
                    <a:cubicBezTo>
                      <a:pt x="8771" y="8757"/>
                      <a:pt x="8760" y="8767"/>
                      <a:pt x="8753" y="8780"/>
                    </a:cubicBezTo>
                    <a:lnTo>
                      <a:pt x="6536" y="12835"/>
                    </a:lnTo>
                    <a:lnTo>
                      <a:pt x="4317" y="8780"/>
                    </a:lnTo>
                    <a:cubicBezTo>
                      <a:pt x="4311" y="8767"/>
                      <a:pt x="4300" y="8757"/>
                      <a:pt x="4288" y="8751"/>
                    </a:cubicBezTo>
                    <a:lnTo>
                      <a:pt x="233" y="6532"/>
                    </a:lnTo>
                    <a:lnTo>
                      <a:pt x="4288" y="4315"/>
                    </a:lnTo>
                    <a:cubicBezTo>
                      <a:pt x="4300" y="4309"/>
                      <a:pt x="4311" y="4298"/>
                      <a:pt x="4317" y="4286"/>
                    </a:cubicBezTo>
                    <a:lnTo>
                      <a:pt x="6536" y="230"/>
                    </a:lnTo>
                    <a:close/>
                    <a:moveTo>
                      <a:pt x="6535" y="1"/>
                    </a:moveTo>
                    <a:cubicBezTo>
                      <a:pt x="6509" y="1"/>
                      <a:pt x="6482" y="13"/>
                      <a:pt x="6469" y="37"/>
                    </a:cubicBezTo>
                    <a:lnTo>
                      <a:pt x="4197" y="4193"/>
                    </a:lnTo>
                    <a:lnTo>
                      <a:pt x="41" y="6466"/>
                    </a:lnTo>
                    <a:cubicBezTo>
                      <a:pt x="16" y="6480"/>
                      <a:pt x="1" y="6504"/>
                      <a:pt x="1" y="6532"/>
                    </a:cubicBezTo>
                    <a:cubicBezTo>
                      <a:pt x="1" y="6559"/>
                      <a:pt x="16" y="6585"/>
                      <a:pt x="41" y="6598"/>
                    </a:cubicBezTo>
                    <a:lnTo>
                      <a:pt x="4197" y="8871"/>
                    </a:lnTo>
                    <a:lnTo>
                      <a:pt x="6469" y="13027"/>
                    </a:lnTo>
                    <a:cubicBezTo>
                      <a:pt x="6483" y="13052"/>
                      <a:pt x="6507" y="13067"/>
                      <a:pt x="6536" y="13067"/>
                    </a:cubicBezTo>
                    <a:cubicBezTo>
                      <a:pt x="6562" y="13067"/>
                      <a:pt x="6588" y="13052"/>
                      <a:pt x="6601" y="13027"/>
                    </a:cubicBezTo>
                    <a:lnTo>
                      <a:pt x="8874" y="8871"/>
                    </a:lnTo>
                    <a:lnTo>
                      <a:pt x="13030" y="6598"/>
                    </a:lnTo>
                    <a:cubicBezTo>
                      <a:pt x="13055" y="6585"/>
                      <a:pt x="13069" y="6559"/>
                      <a:pt x="13069" y="6532"/>
                    </a:cubicBezTo>
                    <a:cubicBezTo>
                      <a:pt x="13069" y="6504"/>
                      <a:pt x="13055" y="6480"/>
                      <a:pt x="13030" y="6466"/>
                    </a:cubicBezTo>
                    <a:lnTo>
                      <a:pt x="8874" y="4193"/>
                    </a:lnTo>
                    <a:lnTo>
                      <a:pt x="6601" y="37"/>
                    </a:lnTo>
                    <a:cubicBezTo>
                      <a:pt x="6588" y="13"/>
                      <a:pt x="6562" y="1"/>
                      <a:pt x="6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5537699" y="3481862"/>
                <a:ext cx="29813" cy="29857"/>
              </a:xfrm>
              <a:custGeom>
                <a:rect b="b" l="l" r="r" t="t"/>
                <a:pathLst>
                  <a:path extrusionOk="0" h="1368" w="1366">
                    <a:moveTo>
                      <a:pt x="684" y="1"/>
                    </a:moveTo>
                    <a:cubicBezTo>
                      <a:pt x="305" y="1"/>
                      <a:pt x="0" y="307"/>
                      <a:pt x="0" y="684"/>
                    </a:cubicBezTo>
                    <a:cubicBezTo>
                      <a:pt x="0" y="1061"/>
                      <a:pt x="305" y="1368"/>
                      <a:pt x="684" y="1368"/>
                    </a:cubicBezTo>
                    <a:cubicBezTo>
                      <a:pt x="1061" y="1368"/>
                      <a:pt x="1366" y="1061"/>
                      <a:pt x="1366" y="684"/>
                    </a:cubicBezTo>
                    <a:cubicBezTo>
                      <a:pt x="1366" y="307"/>
                      <a:pt x="1061" y="1"/>
                      <a:pt x="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5688771" y="3340262"/>
                <a:ext cx="20385" cy="20363"/>
              </a:xfrm>
              <a:custGeom>
                <a:rect b="b" l="l" r="r" t="t"/>
                <a:pathLst>
                  <a:path extrusionOk="0" h="933" w="934">
                    <a:moveTo>
                      <a:pt x="467" y="0"/>
                    </a:moveTo>
                    <a:cubicBezTo>
                      <a:pt x="209" y="0"/>
                      <a:pt x="0" y="209"/>
                      <a:pt x="0" y="466"/>
                    </a:cubicBezTo>
                    <a:cubicBezTo>
                      <a:pt x="0" y="725"/>
                      <a:pt x="209" y="933"/>
                      <a:pt x="467" y="933"/>
                    </a:cubicBezTo>
                    <a:cubicBezTo>
                      <a:pt x="725"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5396055" y="3340262"/>
                <a:ext cx="20385" cy="20363"/>
              </a:xfrm>
              <a:custGeom>
                <a:rect b="b" l="l" r="r" t="t"/>
                <a:pathLst>
                  <a:path extrusionOk="0" h="933" w="934">
                    <a:moveTo>
                      <a:pt x="467" y="0"/>
                    </a:moveTo>
                    <a:cubicBezTo>
                      <a:pt x="211" y="0"/>
                      <a:pt x="0" y="209"/>
                      <a:pt x="0" y="466"/>
                    </a:cubicBezTo>
                    <a:cubicBezTo>
                      <a:pt x="0" y="725"/>
                      <a:pt x="209" y="933"/>
                      <a:pt x="467" y="933"/>
                    </a:cubicBezTo>
                    <a:cubicBezTo>
                      <a:pt x="726"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5688771" y="3632979"/>
                <a:ext cx="20385" cy="20385"/>
              </a:xfrm>
              <a:custGeom>
                <a:rect b="b" l="l" r="r" t="t"/>
                <a:pathLst>
                  <a:path extrusionOk="0" h="934" w="934">
                    <a:moveTo>
                      <a:pt x="467" y="0"/>
                    </a:moveTo>
                    <a:cubicBezTo>
                      <a:pt x="209" y="0"/>
                      <a:pt x="0" y="209"/>
                      <a:pt x="0" y="467"/>
                    </a:cubicBezTo>
                    <a:cubicBezTo>
                      <a:pt x="0" y="723"/>
                      <a:pt x="209" y="934"/>
                      <a:pt x="467" y="934"/>
                    </a:cubicBezTo>
                    <a:cubicBezTo>
                      <a:pt x="725"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5396055" y="3632979"/>
                <a:ext cx="20385" cy="20385"/>
              </a:xfrm>
              <a:custGeom>
                <a:rect b="b" l="l" r="r" t="t"/>
                <a:pathLst>
                  <a:path extrusionOk="0" h="934" w="934">
                    <a:moveTo>
                      <a:pt x="467" y="0"/>
                    </a:moveTo>
                    <a:cubicBezTo>
                      <a:pt x="211" y="0"/>
                      <a:pt x="0" y="209"/>
                      <a:pt x="0" y="467"/>
                    </a:cubicBezTo>
                    <a:cubicBezTo>
                      <a:pt x="0" y="723"/>
                      <a:pt x="209" y="934"/>
                      <a:pt x="467" y="934"/>
                    </a:cubicBezTo>
                    <a:cubicBezTo>
                      <a:pt x="726"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5404435" y="3348817"/>
                <a:ext cx="296318" cy="295991"/>
              </a:xfrm>
              <a:custGeom>
                <a:rect b="b" l="l" r="r" t="t"/>
                <a:pathLst>
                  <a:path extrusionOk="0" h="13562" w="13577">
                    <a:moveTo>
                      <a:pt x="84" y="0"/>
                    </a:moveTo>
                    <a:cubicBezTo>
                      <a:pt x="64" y="0"/>
                      <a:pt x="45" y="8"/>
                      <a:pt x="30" y="22"/>
                    </a:cubicBezTo>
                    <a:cubicBezTo>
                      <a:pt x="1" y="52"/>
                      <a:pt x="1" y="99"/>
                      <a:pt x="30" y="128"/>
                    </a:cubicBezTo>
                    <a:lnTo>
                      <a:pt x="13442" y="13539"/>
                    </a:lnTo>
                    <a:cubicBezTo>
                      <a:pt x="13456" y="13553"/>
                      <a:pt x="13476" y="13561"/>
                      <a:pt x="13495" y="13561"/>
                    </a:cubicBezTo>
                    <a:cubicBezTo>
                      <a:pt x="13514" y="13561"/>
                      <a:pt x="13533" y="13555"/>
                      <a:pt x="13547" y="13539"/>
                    </a:cubicBezTo>
                    <a:cubicBezTo>
                      <a:pt x="13577" y="13510"/>
                      <a:pt x="13577" y="13462"/>
                      <a:pt x="13547" y="13433"/>
                    </a:cubicBezTo>
                    <a:lnTo>
                      <a:pt x="137" y="22"/>
                    </a:lnTo>
                    <a:cubicBezTo>
                      <a:pt x="122" y="8"/>
                      <a:pt x="103"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5404435" y="3348817"/>
                <a:ext cx="296318" cy="295991"/>
              </a:xfrm>
              <a:custGeom>
                <a:rect b="b" l="l" r="r" t="t"/>
                <a:pathLst>
                  <a:path extrusionOk="0" h="13562" w="13577">
                    <a:moveTo>
                      <a:pt x="13495" y="0"/>
                    </a:moveTo>
                    <a:cubicBezTo>
                      <a:pt x="13476" y="0"/>
                      <a:pt x="13456" y="8"/>
                      <a:pt x="13442" y="22"/>
                    </a:cubicBezTo>
                    <a:lnTo>
                      <a:pt x="30" y="13433"/>
                    </a:lnTo>
                    <a:cubicBezTo>
                      <a:pt x="1" y="13462"/>
                      <a:pt x="1" y="13510"/>
                      <a:pt x="30" y="13539"/>
                    </a:cubicBezTo>
                    <a:cubicBezTo>
                      <a:pt x="45" y="13553"/>
                      <a:pt x="64" y="13561"/>
                      <a:pt x="83" y="13561"/>
                    </a:cubicBezTo>
                    <a:cubicBezTo>
                      <a:pt x="102" y="13561"/>
                      <a:pt x="122" y="13555"/>
                      <a:pt x="137" y="13539"/>
                    </a:cubicBezTo>
                    <a:lnTo>
                      <a:pt x="13547" y="128"/>
                    </a:lnTo>
                    <a:cubicBezTo>
                      <a:pt x="13577" y="99"/>
                      <a:pt x="13577" y="52"/>
                      <a:pt x="13547" y="22"/>
                    </a:cubicBezTo>
                    <a:cubicBezTo>
                      <a:pt x="13533" y="8"/>
                      <a:pt x="13514" y="0"/>
                      <a:pt x="134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0"/>
            <p:cNvGrpSpPr/>
            <p:nvPr/>
          </p:nvGrpSpPr>
          <p:grpSpPr>
            <a:xfrm rot="-2700000">
              <a:off x="585630" y="4141759"/>
              <a:ext cx="428939" cy="428918"/>
              <a:chOff x="5334901" y="3279108"/>
              <a:chExt cx="435409" cy="435387"/>
            </a:xfrm>
          </p:grpSpPr>
          <p:sp>
            <p:nvSpPr>
              <p:cNvPr id="432" name="Google Shape;432;p30"/>
              <p:cNvSpPr/>
              <p:nvPr/>
            </p:nvSpPr>
            <p:spPr>
              <a:xfrm>
                <a:off x="5334901" y="3279108"/>
                <a:ext cx="435409" cy="435387"/>
              </a:xfrm>
              <a:custGeom>
                <a:rect b="b" l="l" r="r" t="t"/>
                <a:pathLst>
                  <a:path extrusionOk="0" h="19949" w="19950">
                    <a:moveTo>
                      <a:pt x="9976" y="465"/>
                    </a:moveTo>
                    <a:lnTo>
                      <a:pt x="13317" y="6574"/>
                    </a:lnTo>
                    <a:cubicBezTo>
                      <a:pt x="13330" y="6599"/>
                      <a:pt x="13351" y="6620"/>
                      <a:pt x="13376" y="6633"/>
                    </a:cubicBezTo>
                    <a:lnTo>
                      <a:pt x="19485" y="9974"/>
                    </a:lnTo>
                    <a:lnTo>
                      <a:pt x="13376" y="13316"/>
                    </a:lnTo>
                    <a:cubicBezTo>
                      <a:pt x="13351" y="13330"/>
                      <a:pt x="13330" y="13351"/>
                      <a:pt x="13317" y="13375"/>
                    </a:cubicBezTo>
                    <a:lnTo>
                      <a:pt x="9976" y="19485"/>
                    </a:lnTo>
                    <a:lnTo>
                      <a:pt x="6634" y="13375"/>
                    </a:lnTo>
                    <a:cubicBezTo>
                      <a:pt x="6620" y="13351"/>
                      <a:pt x="6599" y="13330"/>
                      <a:pt x="6575" y="13316"/>
                    </a:cubicBezTo>
                    <a:lnTo>
                      <a:pt x="465" y="9974"/>
                    </a:lnTo>
                    <a:lnTo>
                      <a:pt x="6575" y="6633"/>
                    </a:lnTo>
                    <a:cubicBezTo>
                      <a:pt x="6599" y="6620"/>
                      <a:pt x="6620" y="6599"/>
                      <a:pt x="6634" y="6574"/>
                    </a:cubicBezTo>
                    <a:lnTo>
                      <a:pt x="9976" y="465"/>
                    </a:lnTo>
                    <a:close/>
                    <a:moveTo>
                      <a:pt x="9976" y="0"/>
                    </a:moveTo>
                    <a:cubicBezTo>
                      <a:pt x="9920" y="0"/>
                      <a:pt x="9870" y="30"/>
                      <a:pt x="9843" y="79"/>
                    </a:cubicBezTo>
                    <a:lnTo>
                      <a:pt x="6391" y="6390"/>
                    </a:lnTo>
                    <a:lnTo>
                      <a:pt x="79" y="9842"/>
                    </a:lnTo>
                    <a:cubicBezTo>
                      <a:pt x="31" y="9869"/>
                      <a:pt x="0" y="9919"/>
                      <a:pt x="0" y="9974"/>
                    </a:cubicBezTo>
                    <a:cubicBezTo>
                      <a:pt x="0" y="10029"/>
                      <a:pt x="31" y="10079"/>
                      <a:pt x="79" y="10106"/>
                    </a:cubicBezTo>
                    <a:lnTo>
                      <a:pt x="6391" y="13558"/>
                    </a:lnTo>
                    <a:lnTo>
                      <a:pt x="9843" y="19870"/>
                    </a:lnTo>
                    <a:cubicBezTo>
                      <a:pt x="9870" y="19919"/>
                      <a:pt x="9920" y="19948"/>
                      <a:pt x="9976" y="19948"/>
                    </a:cubicBezTo>
                    <a:cubicBezTo>
                      <a:pt x="10031" y="19948"/>
                      <a:pt x="10081" y="19919"/>
                      <a:pt x="10108" y="19870"/>
                    </a:cubicBezTo>
                    <a:lnTo>
                      <a:pt x="13560" y="13558"/>
                    </a:lnTo>
                    <a:lnTo>
                      <a:pt x="19871" y="10106"/>
                    </a:lnTo>
                    <a:cubicBezTo>
                      <a:pt x="19920" y="10079"/>
                      <a:pt x="19949" y="10029"/>
                      <a:pt x="19949" y="9974"/>
                    </a:cubicBezTo>
                    <a:cubicBezTo>
                      <a:pt x="19949" y="9919"/>
                      <a:pt x="19920" y="9869"/>
                      <a:pt x="19871" y="9842"/>
                    </a:cubicBezTo>
                    <a:lnTo>
                      <a:pt x="13560" y="6390"/>
                    </a:lnTo>
                    <a:lnTo>
                      <a:pt x="10108" y="79"/>
                    </a:lnTo>
                    <a:cubicBezTo>
                      <a:pt x="10081" y="30"/>
                      <a:pt x="10031" y="0"/>
                      <a:pt x="9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5409979" y="3354230"/>
                <a:ext cx="285231" cy="285187"/>
              </a:xfrm>
              <a:custGeom>
                <a:rect b="b" l="l" r="r" t="t"/>
                <a:pathLst>
                  <a:path extrusionOk="0" h="13067" w="13069">
                    <a:moveTo>
                      <a:pt x="6536" y="230"/>
                    </a:moveTo>
                    <a:lnTo>
                      <a:pt x="8753" y="4286"/>
                    </a:lnTo>
                    <a:cubicBezTo>
                      <a:pt x="8760" y="4298"/>
                      <a:pt x="8771" y="4309"/>
                      <a:pt x="8783" y="4315"/>
                    </a:cubicBezTo>
                    <a:lnTo>
                      <a:pt x="12837" y="6532"/>
                    </a:lnTo>
                    <a:lnTo>
                      <a:pt x="8783" y="8751"/>
                    </a:lnTo>
                    <a:cubicBezTo>
                      <a:pt x="8771" y="8757"/>
                      <a:pt x="8760" y="8767"/>
                      <a:pt x="8753" y="8780"/>
                    </a:cubicBezTo>
                    <a:lnTo>
                      <a:pt x="6536" y="12835"/>
                    </a:lnTo>
                    <a:lnTo>
                      <a:pt x="4317" y="8780"/>
                    </a:lnTo>
                    <a:cubicBezTo>
                      <a:pt x="4311" y="8767"/>
                      <a:pt x="4300" y="8757"/>
                      <a:pt x="4288" y="8751"/>
                    </a:cubicBezTo>
                    <a:lnTo>
                      <a:pt x="233" y="6532"/>
                    </a:lnTo>
                    <a:lnTo>
                      <a:pt x="4288" y="4315"/>
                    </a:lnTo>
                    <a:cubicBezTo>
                      <a:pt x="4300" y="4309"/>
                      <a:pt x="4311" y="4298"/>
                      <a:pt x="4317" y="4286"/>
                    </a:cubicBezTo>
                    <a:lnTo>
                      <a:pt x="6536" y="230"/>
                    </a:lnTo>
                    <a:close/>
                    <a:moveTo>
                      <a:pt x="6535" y="1"/>
                    </a:moveTo>
                    <a:cubicBezTo>
                      <a:pt x="6509" y="1"/>
                      <a:pt x="6482" y="13"/>
                      <a:pt x="6469" y="37"/>
                    </a:cubicBezTo>
                    <a:lnTo>
                      <a:pt x="4197" y="4193"/>
                    </a:lnTo>
                    <a:lnTo>
                      <a:pt x="41" y="6466"/>
                    </a:lnTo>
                    <a:cubicBezTo>
                      <a:pt x="16" y="6480"/>
                      <a:pt x="1" y="6504"/>
                      <a:pt x="1" y="6532"/>
                    </a:cubicBezTo>
                    <a:cubicBezTo>
                      <a:pt x="1" y="6559"/>
                      <a:pt x="16" y="6585"/>
                      <a:pt x="41" y="6598"/>
                    </a:cubicBezTo>
                    <a:lnTo>
                      <a:pt x="4197" y="8871"/>
                    </a:lnTo>
                    <a:lnTo>
                      <a:pt x="6469" y="13027"/>
                    </a:lnTo>
                    <a:cubicBezTo>
                      <a:pt x="6483" y="13052"/>
                      <a:pt x="6507" y="13067"/>
                      <a:pt x="6536" y="13067"/>
                    </a:cubicBezTo>
                    <a:cubicBezTo>
                      <a:pt x="6562" y="13067"/>
                      <a:pt x="6588" y="13052"/>
                      <a:pt x="6601" y="13027"/>
                    </a:cubicBezTo>
                    <a:lnTo>
                      <a:pt x="8874" y="8871"/>
                    </a:lnTo>
                    <a:lnTo>
                      <a:pt x="13030" y="6598"/>
                    </a:lnTo>
                    <a:cubicBezTo>
                      <a:pt x="13055" y="6585"/>
                      <a:pt x="13069" y="6559"/>
                      <a:pt x="13069" y="6532"/>
                    </a:cubicBezTo>
                    <a:cubicBezTo>
                      <a:pt x="13069" y="6504"/>
                      <a:pt x="13055" y="6480"/>
                      <a:pt x="13030" y="6466"/>
                    </a:cubicBezTo>
                    <a:lnTo>
                      <a:pt x="8874" y="4193"/>
                    </a:lnTo>
                    <a:lnTo>
                      <a:pt x="6601" y="37"/>
                    </a:lnTo>
                    <a:cubicBezTo>
                      <a:pt x="6588" y="13"/>
                      <a:pt x="6562" y="1"/>
                      <a:pt x="6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5537699" y="3481862"/>
                <a:ext cx="29813" cy="29857"/>
              </a:xfrm>
              <a:custGeom>
                <a:rect b="b" l="l" r="r" t="t"/>
                <a:pathLst>
                  <a:path extrusionOk="0" h="1368" w="1366">
                    <a:moveTo>
                      <a:pt x="684" y="1"/>
                    </a:moveTo>
                    <a:cubicBezTo>
                      <a:pt x="305" y="1"/>
                      <a:pt x="0" y="307"/>
                      <a:pt x="0" y="684"/>
                    </a:cubicBezTo>
                    <a:cubicBezTo>
                      <a:pt x="0" y="1061"/>
                      <a:pt x="305" y="1368"/>
                      <a:pt x="684" y="1368"/>
                    </a:cubicBezTo>
                    <a:cubicBezTo>
                      <a:pt x="1061" y="1368"/>
                      <a:pt x="1366" y="1061"/>
                      <a:pt x="1366" y="684"/>
                    </a:cubicBezTo>
                    <a:cubicBezTo>
                      <a:pt x="1366" y="307"/>
                      <a:pt x="1061" y="1"/>
                      <a:pt x="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5688771" y="3340262"/>
                <a:ext cx="20385" cy="20363"/>
              </a:xfrm>
              <a:custGeom>
                <a:rect b="b" l="l" r="r" t="t"/>
                <a:pathLst>
                  <a:path extrusionOk="0" h="933" w="934">
                    <a:moveTo>
                      <a:pt x="467" y="0"/>
                    </a:moveTo>
                    <a:cubicBezTo>
                      <a:pt x="209" y="0"/>
                      <a:pt x="0" y="209"/>
                      <a:pt x="0" y="466"/>
                    </a:cubicBezTo>
                    <a:cubicBezTo>
                      <a:pt x="0" y="725"/>
                      <a:pt x="209" y="933"/>
                      <a:pt x="467" y="933"/>
                    </a:cubicBezTo>
                    <a:cubicBezTo>
                      <a:pt x="725"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5396055" y="3340262"/>
                <a:ext cx="20385" cy="20363"/>
              </a:xfrm>
              <a:custGeom>
                <a:rect b="b" l="l" r="r" t="t"/>
                <a:pathLst>
                  <a:path extrusionOk="0" h="933" w="934">
                    <a:moveTo>
                      <a:pt x="467" y="0"/>
                    </a:moveTo>
                    <a:cubicBezTo>
                      <a:pt x="211" y="0"/>
                      <a:pt x="0" y="209"/>
                      <a:pt x="0" y="466"/>
                    </a:cubicBezTo>
                    <a:cubicBezTo>
                      <a:pt x="0" y="725"/>
                      <a:pt x="209" y="933"/>
                      <a:pt x="467" y="933"/>
                    </a:cubicBezTo>
                    <a:cubicBezTo>
                      <a:pt x="726"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5688771" y="3632979"/>
                <a:ext cx="20385" cy="20385"/>
              </a:xfrm>
              <a:custGeom>
                <a:rect b="b" l="l" r="r" t="t"/>
                <a:pathLst>
                  <a:path extrusionOk="0" h="934" w="934">
                    <a:moveTo>
                      <a:pt x="467" y="0"/>
                    </a:moveTo>
                    <a:cubicBezTo>
                      <a:pt x="209" y="0"/>
                      <a:pt x="0" y="209"/>
                      <a:pt x="0" y="467"/>
                    </a:cubicBezTo>
                    <a:cubicBezTo>
                      <a:pt x="0" y="723"/>
                      <a:pt x="209" y="934"/>
                      <a:pt x="467" y="934"/>
                    </a:cubicBezTo>
                    <a:cubicBezTo>
                      <a:pt x="725"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5396055" y="3632979"/>
                <a:ext cx="20385" cy="20385"/>
              </a:xfrm>
              <a:custGeom>
                <a:rect b="b" l="l" r="r" t="t"/>
                <a:pathLst>
                  <a:path extrusionOk="0" h="934" w="934">
                    <a:moveTo>
                      <a:pt x="467" y="0"/>
                    </a:moveTo>
                    <a:cubicBezTo>
                      <a:pt x="211" y="0"/>
                      <a:pt x="0" y="209"/>
                      <a:pt x="0" y="467"/>
                    </a:cubicBezTo>
                    <a:cubicBezTo>
                      <a:pt x="0" y="723"/>
                      <a:pt x="209" y="934"/>
                      <a:pt x="467" y="934"/>
                    </a:cubicBezTo>
                    <a:cubicBezTo>
                      <a:pt x="726"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5404435" y="3348817"/>
                <a:ext cx="296318" cy="295991"/>
              </a:xfrm>
              <a:custGeom>
                <a:rect b="b" l="l" r="r" t="t"/>
                <a:pathLst>
                  <a:path extrusionOk="0" h="13562" w="13577">
                    <a:moveTo>
                      <a:pt x="84" y="0"/>
                    </a:moveTo>
                    <a:cubicBezTo>
                      <a:pt x="64" y="0"/>
                      <a:pt x="45" y="8"/>
                      <a:pt x="30" y="22"/>
                    </a:cubicBezTo>
                    <a:cubicBezTo>
                      <a:pt x="1" y="52"/>
                      <a:pt x="1" y="99"/>
                      <a:pt x="30" y="128"/>
                    </a:cubicBezTo>
                    <a:lnTo>
                      <a:pt x="13442" y="13539"/>
                    </a:lnTo>
                    <a:cubicBezTo>
                      <a:pt x="13456" y="13553"/>
                      <a:pt x="13476" y="13561"/>
                      <a:pt x="13495" y="13561"/>
                    </a:cubicBezTo>
                    <a:cubicBezTo>
                      <a:pt x="13514" y="13561"/>
                      <a:pt x="13533" y="13555"/>
                      <a:pt x="13547" y="13539"/>
                    </a:cubicBezTo>
                    <a:cubicBezTo>
                      <a:pt x="13577" y="13510"/>
                      <a:pt x="13577" y="13462"/>
                      <a:pt x="13547" y="13433"/>
                    </a:cubicBezTo>
                    <a:lnTo>
                      <a:pt x="137" y="22"/>
                    </a:lnTo>
                    <a:cubicBezTo>
                      <a:pt x="122" y="8"/>
                      <a:pt x="103"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5404435" y="3348817"/>
                <a:ext cx="296318" cy="295991"/>
              </a:xfrm>
              <a:custGeom>
                <a:rect b="b" l="l" r="r" t="t"/>
                <a:pathLst>
                  <a:path extrusionOk="0" h="13562" w="13577">
                    <a:moveTo>
                      <a:pt x="13495" y="0"/>
                    </a:moveTo>
                    <a:cubicBezTo>
                      <a:pt x="13476" y="0"/>
                      <a:pt x="13456" y="8"/>
                      <a:pt x="13442" y="22"/>
                    </a:cubicBezTo>
                    <a:lnTo>
                      <a:pt x="30" y="13433"/>
                    </a:lnTo>
                    <a:cubicBezTo>
                      <a:pt x="1" y="13462"/>
                      <a:pt x="1" y="13510"/>
                      <a:pt x="30" y="13539"/>
                    </a:cubicBezTo>
                    <a:cubicBezTo>
                      <a:pt x="45" y="13553"/>
                      <a:pt x="64" y="13561"/>
                      <a:pt x="83" y="13561"/>
                    </a:cubicBezTo>
                    <a:cubicBezTo>
                      <a:pt x="102" y="13561"/>
                      <a:pt x="122" y="13555"/>
                      <a:pt x="137" y="13539"/>
                    </a:cubicBezTo>
                    <a:lnTo>
                      <a:pt x="13547" y="128"/>
                    </a:lnTo>
                    <a:cubicBezTo>
                      <a:pt x="13577" y="99"/>
                      <a:pt x="13577" y="52"/>
                      <a:pt x="13547" y="22"/>
                    </a:cubicBezTo>
                    <a:cubicBezTo>
                      <a:pt x="13533" y="8"/>
                      <a:pt x="13514" y="0"/>
                      <a:pt x="134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0"/>
            <p:cNvGrpSpPr/>
            <p:nvPr/>
          </p:nvGrpSpPr>
          <p:grpSpPr>
            <a:xfrm rot="-2700000">
              <a:off x="8129430" y="560359"/>
              <a:ext cx="428939" cy="428918"/>
              <a:chOff x="5334901" y="3279108"/>
              <a:chExt cx="435409" cy="435387"/>
            </a:xfrm>
          </p:grpSpPr>
          <p:sp>
            <p:nvSpPr>
              <p:cNvPr id="442" name="Google Shape;442;p30"/>
              <p:cNvSpPr/>
              <p:nvPr/>
            </p:nvSpPr>
            <p:spPr>
              <a:xfrm>
                <a:off x="5334901" y="3279108"/>
                <a:ext cx="435409" cy="435387"/>
              </a:xfrm>
              <a:custGeom>
                <a:rect b="b" l="l" r="r" t="t"/>
                <a:pathLst>
                  <a:path extrusionOk="0" h="19949" w="19950">
                    <a:moveTo>
                      <a:pt x="9976" y="465"/>
                    </a:moveTo>
                    <a:lnTo>
                      <a:pt x="13317" y="6574"/>
                    </a:lnTo>
                    <a:cubicBezTo>
                      <a:pt x="13330" y="6599"/>
                      <a:pt x="13351" y="6620"/>
                      <a:pt x="13376" y="6633"/>
                    </a:cubicBezTo>
                    <a:lnTo>
                      <a:pt x="19485" y="9974"/>
                    </a:lnTo>
                    <a:lnTo>
                      <a:pt x="13376" y="13316"/>
                    </a:lnTo>
                    <a:cubicBezTo>
                      <a:pt x="13351" y="13330"/>
                      <a:pt x="13330" y="13351"/>
                      <a:pt x="13317" y="13375"/>
                    </a:cubicBezTo>
                    <a:lnTo>
                      <a:pt x="9976" y="19485"/>
                    </a:lnTo>
                    <a:lnTo>
                      <a:pt x="6634" y="13375"/>
                    </a:lnTo>
                    <a:cubicBezTo>
                      <a:pt x="6620" y="13351"/>
                      <a:pt x="6599" y="13330"/>
                      <a:pt x="6575" y="13316"/>
                    </a:cubicBezTo>
                    <a:lnTo>
                      <a:pt x="465" y="9974"/>
                    </a:lnTo>
                    <a:lnTo>
                      <a:pt x="6575" y="6633"/>
                    </a:lnTo>
                    <a:cubicBezTo>
                      <a:pt x="6599" y="6620"/>
                      <a:pt x="6620" y="6599"/>
                      <a:pt x="6634" y="6574"/>
                    </a:cubicBezTo>
                    <a:lnTo>
                      <a:pt x="9976" y="465"/>
                    </a:lnTo>
                    <a:close/>
                    <a:moveTo>
                      <a:pt x="9976" y="0"/>
                    </a:moveTo>
                    <a:cubicBezTo>
                      <a:pt x="9920" y="0"/>
                      <a:pt x="9870" y="30"/>
                      <a:pt x="9843" y="79"/>
                    </a:cubicBezTo>
                    <a:lnTo>
                      <a:pt x="6391" y="6390"/>
                    </a:lnTo>
                    <a:lnTo>
                      <a:pt x="79" y="9842"/>
                    </a:lnTo>
                    <a:cubicBezTo>
                      <a:pt x="31" y="9869"/>
                      <a:pt x="0" y="9919"/>
                      <a:pt x="0" y="9974"/>
                    </a:cubicBezTo>
                    <a:cubicBezTo>
                      <a:pt x="0" y="10029"/>
                      <a:pt x="31" y="10079"/>
                      <a:pt x="79" y="10106"/>
                    </a:cubicBezTo>
                    <a:lnTo>
                      <a:pt x="6391" y="13558"/>
                    </a:lnTo>
                    <a:lnTo>
                      <a:pt x="9843" y="19870"/>
                    </a:lnTo>
                    <a:cubicBezTo>
                      <a:pt x="9870" y="19919"/>
                      <a:pt x="9920" y="19948"/>
                      <a:pt x="9976" y="19948"/>
                    </a:cubicBezTo>
                    <a:cubicBezTo>
                      <a:pt x="10031" y="19948"/>
                      <a:pt x="10081" y="19919"/>
                      <a:pt x="10108" y="19870"/>
                    </a:cubicBezTo>
                    <a:lnTo>
                      <a:pt x="13560" y="13558"/>
                    </a:lnTo>
                    <a:lnTo>
                      <a:pt x="19871" y="10106"/>
                    </a:lnTo>
                    <a:cubicBezTo>
                      <a:pt x="19920" y="10079"/>
                      <a:pt x="19949" y="10029"/>
                      <a:pt x="19949" y="9974"/>
                    </a:cubicBezTo>
                    <a:cubicBezTo>
                      <a:pt x="19949" y="9919"/>
                      <a:pt x="19920" y="9869"/>
                      <a:pt x="19871" y="9842"/>
                    </a:cubicBezTo>
                    <a:lnTo>
                      <a:pt x="13560" y="6390"/>
                    </a:lnTo>
                    <a:lnTo>
                      <a:pt x="10108" y="79"/>
                    </a:lnTo>
                    <a:cubicBezTo>
                      <a:pt x="10081" y="30"/>
                      <a:pt x="10031" y="0"/>
                      <a:pt x="9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5409979" y="3354230"/>
                <a:ext cx="285231" cy="285187"/>
              </a:xfrm>
              <a:custGeom>
                <a:rect b="b" l="l" r="r" t="t"/>
                <a:pathLst>
                  <a:path extrusionOk="0" h="13067" w="13069">
                    <a:moveTo>
                      <a:pt x="6536" y="230"/>
                    </a:moveTo>
                    <a:lnTo>
                      <a:pt x="8753" y="4286"/>
                    </a:lnTo>
                    <a:cubicBezTo>
                      <a:pt x="8760" y="4298"/>
                      <a:pt x="8771" y="4309"/>
                      <a:pt x="8783" y="4315"/>
                    </a:cubicBezTo>
                    <a:lnTo>
                      <a:pt x="12837" y="6532"/>
                    </a:lnTo>
                    <a:lnTo>
                      <a:pt x="8783" y="8751"/>
                    </a:lnTo>
                    <a:cubicBezTo>
                      <a:pt x="8771" y="8757"/>
                      <a:pt x="8760" y="8767"/>
                      <a:pt x="8753" y="8780"/>
                    </a:cubicBezTo>
                    <a:lnTo>
                      <a:pt x="6536" y="12835"/>
                    </a:lnTo>
                    <a:lnTo>
                      <a:pt x="4317" y="8780"/>
                    </a:lnTo>
                    <a:cubicBezTo>
                      <a:pt x="4311" y="8767"/>
                      <a:pt x="4300" y="8757"/>
                      <a:pt x="4288" y="8751"/>
                    </a:cubicBezTo>
                    <a:lnTo>
                      <a:pt x="233" y="6532"/>
                    </a:lnTo>
                    <a:lnTo>
                      <a:pt x="4288" y="4315"/>
                    </a:lnTo>
                    <a:cubicBezTo>
                      <a:pt x="4300" y="4309"/>
                      <a:pt x="4311" y="4298"/>
                      <a:pt x="4317" y="4286"/>
                    </a:cubicBezTo>
                    <a:lnTo>
                      <a:pt x="6536" y="230"/>
                    </a:lnTo>
                    <a:close/>
                    <a:moveTo>
                      <a:pt x="6535" y="1"/>
                    </a:moveTo>
                    <a:cubicBezTo>
                      <a:pt x="6509" y="1"/>
                      <a:pt x="6482" y="13"/>
                      <a:pt x="6469" y="37"/>
                    </a:cubicBezTo>
                    <a:lnTo>
                      <a:pt x="4197" y="4193"/>
                    </a:lnTo>
                    <a:lnTo>
                      <a:pt x="41" y="6466"/>
                    </a:lnTo>
                    <a:cubicBezTo>
                      <a:pt x="16" y="6480"/>
                      <a:pt x="1" y="6504"/>
                      <a:pt x="1" y="6532"/>
                    </a:cubicBezTo>
                    <a:cubicBezTo>
                      <a:pt x="1" y="6559"/>
                      <a:pt x="16" y="6585"/>
                      <a:pt x="41" y="6598"/>
                    </a:cubicBezTo>
                    <a:lnTo>
                      <a:pt x="4197" y="8871"/>
                    </a:lnTo>
                    <a:lnTo>
                      <a:pt x="6469" y="13027"/>
                    </a:lnTo>
                    <a:cubicBezTo>
                      <a:pt x="6483" y="13052"/>
                      <a:pt x="6507" y="13067"/>
                      <a:pt x="6536" y="13067"/>
                    </a:cubicBezTo>
                    <a:cubicBezTo>
                      <a:pt x="6562" y="13067"/>
                      <a:pt x="6588" y="13052"/>
                      <a:pt x="6601" y="13027"/>
                    </a:cubicBezTo>
                    <a:lnTo>
                      <a:pt x="8874" y="8871"/>
                    </a:lnTo>
                    <a:lnTo>
                      <a:pt x="13030" y="6598"/>
                    </a:lnTo>
                    <a:cubicBezTo>
                      <a:pt x="13055" y="6585"/>
                      <a:pt x="13069" y="6559"/>
                      <a:pt x="13069" y="6532"/>
                    </a:cubicBezTo>
                    <a:cubicBezTo>
                      <a:pt x="13069" y="6504"/>
                      <a:pt x="13055" y="6480"/>
                      <a:pt x="13030" y="6466"/>
                    </a:cubicBezTo>
                    <a:lnTo>
                      <a:pt x="8874" y="4193"/>
                    </a:lnTo>
                    <a:lnTo>
                      <a:pt x="6601" y="37"/>
                    </a:lnTo>
                    <a:cubicBezTo>
                      <a:pt x="6588" y="13"/>
                      <a:pt x="6562" y="1"/>
                      <a:pt x="6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5537699" y="3481862"/>
                <a:ext cx="29813" cy="29857"/>
              </a:xfrm>
              <a:custGeom>
                <a:rect b="b" l="l" r="r" t="t"/>
                <a:pathLst>
                  <a:path extrusionOk="0" h="1368" w="1366">
                    <a:moveTo>
                      <a:pt x="684" y="1"/>
                    </a:moveTo>
                    <a:cubicBezTo>
                      <a:pt x="305" y="1"/>
                      <a:pt x="0" y="307"/>
                      <a:pt x="0" y="684"/>
                    </a:cubicBezTo>
                    <a:cubicBezTo>
                      <a:pt x="0" y="1061"/>
                      <a:pt x="305" y="1368"/>
                      <a:pt x="684" y="1368"/>
                    </a:cubicBezTo>
                    <a:cubicBezTo>
                      <a:pt x="1061" y="1368"/>
                      <a:pt x="1366" y="1061"/>
                      <a:pt x="1366" y="684"/>
                    </a:cubicBezTo>
                    <a:cubicBezTo>
                      <a:pt x="1366" y="307"/>
                      <a:pt x="1061" y="1"/>
                      <a:pt x="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5688771" y="3340262"/>
                <a:ext cx="20385" cy="20363"/>
              </a:xfrm>
              <a:custGeom>
                <a:rect b="b" l="l" r="r" t="t"/>
                <a:pathLst>
                  <a:path extrusionOk="0" h="933" w="934">
                    <a:moveTo>
                      <a:pt x="467" y="0"/>
                    </a:moveTo>
                    <a:cubicBezTo>
                      <a:pt x="209" y="0"/>
                      <a:pt x="0" y="209"/>
                      <a:pt x="0" y="466"/>
                    </a:cubicBezTo>
                    <a:cubicBezTo>
                      <a:pt x="0" y="725"/>
                      <a:pt x="209" y="933"/>
                      <a:pt x="467" y="933"/>
                    </a:cubicBezTo>
                    <a:cubicBezTo>
                      <a:pt x="725"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396055" y="3340262"/>
                <a:ext cx="20385" cy="20363"/>
              </a:xfrm>
              <a:custGeom>
                <a:rect b="b" l="l" r="r" t="t"/>
                <a:pathLst>
                  <a:path extrusionOk="0" h="933" w="934">
                    <a:moveTo>
                      <a:pt x="467" y="0"/>
                    </a:moveTo>
                    <a:cubicBezTo>
                      <a:pt x="211" y="0"/>
                      <a:pt x="0" y="209"/>
                      <a:pt x="0" y="466"/>
                    </a:cubicBezTo>
                    <a:cubicBezTo>
                      <a:pt x="0" y="725"/>
                      <a:pt x="209" y="933"/>
                      <a:pt x="467" y="933"/>
                    </a:cubicBezTo>
                    <a:cubicBezTo>
                      <a:pt x="726"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5688771" y="3632979"/>
                <a:ext cx="20385" cy="20385"/>
              </a:xfrm>
              <a:custGeom>
                <a:rect b="b" l="l" r="r" t="t"/>
                <a:pathLst>
                  <a:path extrusionOk="0" h="934" w="934">
                    <a:moveTo>
                      <a:pt x="467" y="0"/>
                    </a:moveTo>
                    <a:cubicBezTo>
                      <a:pt x="209" y="0"/>
                      <a:pt x="0" y="209"/>
                      <a:pt x="0" y="467"/>
                    </a:cubicBezTo>
                    <a:cubicBezTo>
                      <a:pt x="0" y="723"/>
                      <a:pt x="209" y="934"/>
                      <a:pt x="467" y="934"/>
                    </a:cubicBezTo>
                    <a:cubicBezTo>
                      <a:pt x="725"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5396055" y="3632979"/>
                <a:ext cx="20385" cy="20385"/>
              </a:xfrm>
              <a:custGeom>
                <a:rect b="b" l="l" r="r" t="t"/>
                <a:pathLst>
                  <a:path extrusionOk="0" h="934" w="934">
                    <a:moveTo>
                      <a:pt x="467" y="0"/>
                    </a:moveTo>
                    <a:cubicBezTo>
                      <a:pt x="211" y="0"/>
                      <a:pt x="0" y="209"/>
                      <a:pt x="0" y="467"/>
                    </a:cubicBezTo>
                    <a:cubicBezTo>
                      <a:pt x="0" y="723"/>
                      <a:pt x="209" y="934"/>
                      <a:pt x="467" y="934"/>
                    </a:cubicBezTo>
                    <a:cubicBezTo>
                      <a:pt x="726"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5404435" y="3348817"/>
                <a:ext cx="296318" cy="295991"/>
              </a:xfrm>
              <a:custGeom>
                <a:rect b="b" l="l" r="r" t="t"/>
                <a:pathLst>
                  <a:path extrusionOk="0" h="13562" w="13577">
                    <a:moveTo>
                      <a:pt x="84" y="0"/>
                    </a:moveTo>
                    <a:cubicBezTo>
                      <a:pt x="64" y="0"/>
                      <a:pt x="45" y="8"/>
                      <a:pt x="30" y="22"/>
                    </a:cubicBezTo>
                    <a:cubicBezTo>
                      <a:pt x="1" y="52"/>
                      <a:pt x="1" y="99"/>
                      <a:pt x="30" y="128"/>
                    </a:cubicBezTo>
                    <a:lnTo>
                      <a:pt x="13442" y="13539"/>
                    </a:lnTo>
                    <a:cubicBezTo>
                      <a:pt x="13456" y="13553"/>
                      <a:pt x="13476" y="13561"/>
                      <a:pt x="13495" y="13561"/>
                    </a:cubicBezTo>
                    <a:cubicBezTo>
                      <a:pt x="13514" y="13561"/>
                      <a:pt x="13533" y="13555"/>
                      <a:pt x="13547" y="13539"/>
                    </a:cubicBezTo>
                    <a:cubicBezTo>
                      <a:pt x="13577" y="13510"/>
                      <a:pt x="13577" y="13462"/>
                      <a:pt x="13547" y="13433"/>
                    </a:cubicBezTo>
                    <a:lnTo>
                      <a:pt x="137" y="22"/>
                    </a:lnTo>
                    <a:cubicBezTo>
                      <a:pt x="122" y="8"/>
                      <a:pt x="103"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5404435" y="3348817"/>
                <a:ext cx="296318" cy="295991"/>
              </a:xfrm>
              <a:custGeom>
                <a:rect b="b" l="l" r="r" t="t"/>
                <a:pathLst>
                  <a:path extrusionOk="0" h="13562" w="13577">
                    <a:moveTo>
                      <a:pt x="13495" y="0"/>
                    </a:moveTo>
                    <a:cubicBezTo>
                      <a:pt x="13476" y="0"/>
                      <a:pt x="13456" y="8"/>
                      <a:pt x="13442" y="22"/>
                    </a:cubicBezTo>
                    <a:lnTo>
                      <a:pt x="30" y="13433"/>
                    </a:lnTo>
                    <a:cubicBezTo>
                      <a:pt x="1" y="13462"/>
                      <a:pt x="1" y="13510"/>
                      <a:pt x="30" y="13539"/>
                    </a:cubicBezTo>
                    <a:cubicBezTo>
                      <a:pt x="45" y="13553"/>
                      <a:pt x="64" y="13561"/>
                      <a:pt x="83" y="13561"/>
                    </a:cubicBezTo>
                    <a:cubicBezTo>
                      <a:pt x="102" y="13561"/>
                      <a:pt x="122" y="13555"/>
                      <a:pt x="137" y="13539"/>
                    </a:cubicBezTo>
                    <a:lnTo>
                      <a:pt x="13547" y="128"/>
                    </a:lnTo>
                    <a:cubicBezTo>
                      <a:pt x="13577" y="99"/>
                      <a:pt x="13577" y="52"/>
                      <a:pt x="13547" y="22"/>
                    </a:cubicBezTo>
                    <a:cubicBezTo>
                      <a:pt x="13533" y="8"/>
                      <a:pt x="13514" y="0"/>
                      <a:pt x="134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0"/>
            <p:cNvGrpSpPr/>
            <p:nvPr/>
          </p:nvGrpSpPr>
          <p:grpSpPr>
            <a:xfrm rot="-2700000">
              <a:off x="8129430" y="4141759"/>
              <a:ext cx="428939" cy="428918"/>
              <a:chOff x="5334901" y="3279108"/>
              <a:chExt cx="435409" cy="435387"/>
            </a:xfrm>
          </p:grpSpPr>
          <p:sp>
            <p:nvSpPr>
              <p:cNvPr id="452" name="Google Shape;452;p30"/>
              <p:cNvSpPr/>
              <p:nvPr/>
            </p:nvSpPr>
            <p:spPr>
              <a:xfrm>
                <a:off x="5334901" y="3279108"/>
                <a:ext cx="435409" cy="435387"/>
              </a:xfrm>
              <a:custGeom>
                <a:rect b="b" l="l" r="r" t="t"/>
                <a:pathLst>
                  <a:path extrusionOk="0" h="19949" w="19950">
                    <a:moveTo>
                      <a:pt x="9976" y="465"/>
                    </a:moveTo>
                    <a:lnTo>
                      <a:pt x="13317" y="6574"/>
                    </a:lnTo>
                    <a:cubicBezTo>
                      <a:pt x="13330" y="6599"/>
                      <a:pt x="13351" y="6620"/>
                      <a:pt x="13376" y="6633"/>
                    </a:cubicBezTo>
                    <a:lnTo>
                      <a:pt x="19485" y="9974"/>
                    </a:lnTo>
                    <a:lnTo>
                      <a:pt x="13376" y="13316"/>
                    </a:lnTo>
                    <a:cubicBezTo>
                      <a:pt x="13351" y="13330"/>
                      <a:pt x="13330" y="13351"/>
                      <a:pt x="13317" y="13375"/>
                    </a:cubicBezTo>
                    <a:lnTo>
                      <a:pt x="9976" y="19485"/>
                    </a:lnTo>
                    <a:lnTo>
                      <a:pt x="6634" y="13375"/>
                    </a:lnTo>
                    <a:cubicBezTo>
                      <a:pt x="6620" y="13351"/>
                      <a:pt x="6599" y="13330"/>
                      <a:pt x="6575" y="13316"/>
                    </a:cubicBezTo>
                    <a:lnTo>
                      <a:pt x="465" y="9974"/>
                    </a:lnTo>
                    <a:lnTo>
                      <a:pt x="6575" y="6633"/>
                    </a:lnTo>
                    <a:cubicBezTo>
                      <a:pt x="6599" y="6620"/>
                      <a:pt x="6620" y="6599"/>
                      <a:pt x="6634" y="6574"/>
                    </a:cubicBezTo>
                    <a:lnTo>
                      <a:pt x="9976" y="465"/>
                    </a:lnTo>
                    <a:close/>
                    <a:moveTo>
                      <a:pt x="9976" y="0"/>
                    </a:moveTo>
                    <a:cubicBezTo>
                      <a:pt x="9920" y="0"/>
                      <a:pt x="9870" y="30"/>
                      <a:pt x="9843" y="79"/>
                    </a:cubicBezTo>
                    <a:lnTo>
                      <a:pt x="6391" y="6390"/>
                    </a:lnTo>
                    <a:lnTo>
                      <a:pt x="79" y="9842"/>
                    </a:lnTo>
                    <a:cubicBezTo>
                      <a:pt x="31" y="9869"/>
                      <a:pt x="0" y="9919"/>
                      <a:pt x="0" y="9974"/>
                    </a:cubicBezTo>
                    <a:cubicBezTo>
                      <a:pt x="0" y="10029"/>
                      <a:pt x="31" y="10079"/>
                      <a:pt x="79" y="10106"/>
                    </a:cubicBezTo>
                    <a:lnTo>
                      <a:pt x="6391" y="13558"/>
                    </a:lnTo>
                    <a:lnTo>
                      <a:pt x="9843" y="19870"/>
                    </a:lnTo>
                    <a:cubicBezTo>
                      <a:pt x="9870" y="19919"/>
                      <a:pt x="9920" y="19948"/>
                      <a:pt x="9976" y="19948"/>
                    </a:cubicBezTo>
                    <a:cubicBezTo>
                      <a:pt x="10031" y="19948"/>
                      <a:pt x="10081" y="19919"/>
                      <a:pt x="10108" y="19870"/>
                    </a:cubicBezTo>
                    <a:lnTo>
                      <a:pt x="13560" y="13558"/>
                    </a:lnTo>
                    <a:lnTo>
                      <a:pt x="19871" y="10106"/>
                    </a:lnTo>
                    <a:cubicBezTo>
                      <a:pt x="19920" y="10079"/>
                      <a:pt x="19949" y="10029"/>
                      <a:pt x="19949" y="9974"/>
                    </a:cubicBezTo>
                    <a:cubicBezTo>
                      <a:pt x="19949" y="9919"/>
                      <a:pt x="19920" y="9869"/>
                      <a:pt x="19871" y="9842"/>
                    </a:cubicBezTo>
                    <a:lnTo>
                      <a:pt x="13560" y="6390"/>
                    </a:lnTo>
                    <a:lnTo>
                      <a:pt x="10108" y="79"/>
                    </a:lnTo>
                    <a:cubicBezTo>
                      <a:pt x="10081" y="30"/>
                      <a:pt x="10031" y="0"/>
                      <a:pt x="9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5409979" y="3354230"/>
                <a:ext cx="285231" cy="285187"/>
              </a:xfrm>
              <a:custGeom>
                <a:rect b="b" l="l" r="r" t="t"/>
                <a:pathLst>
                  <a:path extrusionOk="0" h="13067" w="13069">
                    <a:moveTo>
                      <a:pt x="6536" y="230"/>
                    </a:moveTo>
                    <a:lnTo>
                      <a:pt x="8753" y="4286"/>
                    </a:lnTo>
                    <a:cubicBezTo>
                      <a:pt x="8760" y="4298"/>
                      <a:pt x="8771" y="4309"/>
                      <a:pt x="8783" y="4315"/>
                    </a:cubicBezTo>
                    <a:lnTo>
                      <a:pt x="12837" y="6532"/>
                    </a:lnTo>
                    <a:lnTo>
                      <a:pt x="8783" y="8751"/>
                    </a:lnTo>
                    <a:cubicBezTo>
                      <a:pt x="8771" y="8757"/>
                      <a:pt x="8760" y="8767"/>
                      <a:pt x="8753" y="8780"/>
                    </a:cubicBezTo>
                    <a:lnTo>
                      <a:pt x="6536" y="12835"/>
                    </a:lnTo>
                    <a:lnTo>
                      <a:pt x="4317" y="8780"/>
                    </a:lnTo>
                    <a:cubicBezTo>
                      <a:pt x="4311" y="8767"/>
                      <a:pt x="4300" y="8757"/>
                      <a:pt x="4288" y="8751"/>
                    </a:cubicBezTo>
                    <a:lnTo>
                      <a:pt x="233" y="6532"/>
                    </a:lnTo>
                    <a:lnTo>
                      <a:pt x="4288" y="4315"/>
                    </a:lnTo>
                    <a:cubicBezTo>
                      <a:pt x="4300" y="4309"/>
                      <a:pt x="4311" y="4298"/>
                      <a:pt x="4317" y="4286"/>
                    </a:cubicBezTo>
                    <a:lnTo>
                      <a:pt x="6536" y="230"/>
                    </a:lnTo>
                    <a:close/>
                    <a:moveTo>
                      <a:pt x="6535" y="1"/>
                    </a:moveTo>
                    <a:cubicBezTo>
                      <a:pt x="6509" y="1"/>
                      <a:pt x="6482" y="13"/>
                      <a:pt x="6469" y="37"/>
                    </a:cubicBezTo>
                    <a:lnTo>
                      <a:pt x="4197" y="4193"/>
                    </a:lnTo>
                    <a:lnTo>
                      <a:pt x="41" y="6466"/>
                    </a:lnTo>
                    <a:cubicBezTo>
                      <a:pt x="16" y="6480"/>
                      <a:pt x="1" y="6504"/>
                      <a:pt x="1" y="6532"/>
                    </a:cubicBezTo>
                    <a:cubicBezTo>
                      <a:pt x="1" y="6559"/>
                      <a:pt x="16" y="6585"/>
                      <a:pt x="41" y="6598"/>
                    </a:cubicBezTo>
                    <a:lnTo>
                      <a:pt x="4197" y="8871"/>
                    </a:lnTo>
                    <a:lnTo>
                      <a:pt x="6469" y="13027"/>
                    </a:lnTo>
                    <a:cubicBezTo>
                      <a:pt x="6483" y="13052"/>
                      <a:pt x="6507" y="13067"/>
                      <a:pt x="6536" y="13067"/>
                    </a:cubicBezTo>
                    <a:cubicBezTo>
                      <a:pt x="6562" y="13067"/>
                      <a:pt x="6588" y="13052"/>
                      <a:pt x="6601" y="13027"/>
                    </a:cubicBezTo>
                    <a:lnTo>
                      <a:pt x="8874" y="8871"/>
                    </a:lnTo>
                    <a:lnTo>
                      <a:pt x="13030" y="6598"/>
                    </a:lnTo>
                    <a:cubicBezTo>
                      <a:pt x="13055" y="6585"/>
                      <a:pt x="13069" y="6559"/>
                      <a:pt x="13069" y="6532"/>
                    </a:cubicBezTo>
                    <a:cubicBezTo>
                      <a:pt x="13069" y="6504"/>
                      <a:pt x="13055" y="6480"/>
                      <a:pt x="13030" y="6466"/>
                    </a:cubicBezTo>
                    <a:lnTo>
                      <a:pt x="8874" y="4193"/>
                    </a:lnTo>
                    <a:lnTo>
                      <a:pt x="6601" y="37"/>
                    </a:lnTo>
                    <a:cubicBezTo>
                      <a:pt x="6588" y="13"/>
                      <a:pt x="6562" y="1"/>
                      <a:pt x="6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5537699" y="3481862"/>
                <a:ext cx="29813" cy="29857"/>
              </a:xfrm>
              <a:custGeom>
                <a:rect b="b" l="l" r="r" t="t"/>
                <a:pathLst>
                  <a:path extrusionOk="0" h="1368" w="1366">
                    <a:moveTo>
                      <a:pt x="684" y="1"/>
                    </a:moveTo>
                    <a:cubicBezTo>
                      <a:pt x="305" y="1"/>
                      <a:pt x="0" y="307"/>
                      <a:pt x="0" y="684"/>
                    </a:cubicBezTo>
                    <a:cubicBezTo>
                      <a:pt x="0" y="1061"/>
                      <a:pt x="305" y="1368"/>
                      <a:pt x="684" y="1368"/>
                    </a:cubicBezTo>
                    <a:cubicBezTo>
                      <a:pt x="1061" y="1368"/>
                      <a:pt x="1366" y="1061"/>
                      <a:pt x="1366" y="684"/>
                    </a:cubicBezTo>
                    <a:cubicBezTo>
                      <a:pt x="1366" y="307"/>
                      <a:pt x="1061" y="1"/>
                      <a:pt x="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5688771" y="3340262"/>
                <a:ext cx="20385" cy="20363"/>
              </a:xfrm>
              <a:custGeom>
                <a:rect b="b" l="l" r="r" t="t"/>
                <a:pathLst>
                  <a:path extrusionOk="0" h="933" w="934">
                    <a:moveTo>
                      <a:pt x="467" y="0"/>
                    </a:moveTo>
                    <a:cubicBezTo>
                      <a:pt x="209" y="0"/>
                      <a:pt x="0" y="209"/>
                      <a:pt x="0" y="466"/>
                    </a:cubicBezTo>
                    <a:cubicBezTo>
                      <a:pt x="0" y="725"/>
                      <a:pt x="209" y="933"/>
                      <a:pt x="467" y="933"/>
                    </a:cubicBezTo>
                    <a:cubicBezTo>
                      <a:pt x="725"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5396055" y="3340262"/>
                <a:ext cx="20385" cy="20363"/>
              </a:xfrm>
              <a:custGeom>
                <a:rect b="b" l="l" r="r" t="t"/>
                <a:pathLst>
                  <a:path extrusionOk="0" h="933" w="934">
                    <a:moveTo>
                      <a:pt x="467" y="0"/>
                    </a:moveTo>
                    <a:cubicBezTo>
                      <a:pt x="211" y="0"/>
                      <a:pt x="0" y="209"/>
                      <a:pt x="0" y="466"/>
                    </a:cubicBezTo>
                    <a:cubicBezTo>
                      <a:pt x="0" y="725"/>
                      <a:pt x="209" y="933"/>
                      <a:pt x="467" y="933"/>
                    </a:cubicBezTo>
                    <a:cubicBezTo>
                      <a:pt x="726" y="933"/>
                      <a:pt x="934" y="725"/>
                      <a:pt x="934" y="466"/>
                    </a:cubicBezTo>
                    <a:cubicBezTo>
                      <a:pt x="934" y="208"/>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5688771" y="3632979"/>
                <a:ext cx="20385" cy="20385"/>
              </a:xfrm>
              <a:custGeom>
                <a:rect b="b" l="l" r="r" t="t"/>
                <a:pathLst>
                  <a:path extrusionOk="0" h="934" w="934">
                    <a:moveTo>
                      <a:pt x="467" y="0"/>
                    </a:moveTo>
                    <a:cubicBezTo>
                      <a:pt x="209" y="0"/>
                      <a:pt x="0" y="209"/>
                      <a:pt x="0" y="467"/>
                    </a:cubicBezTo>
                    <a:cubicBezTo>
                      <a:pt x="0" y="723"/>
                      <a:pt x="209" y="934"/>
                      <a:pt x="467" y="934"/>
                    </a:cubicBezTo>
                    <a:cubicBezTo>
                      <a:pt x="725"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5396055" y="3632979"/>
                <a:ext cx="20385" cy="20385"/>
              </a:xfrm>
              <a:custGeom>
                <a:rect b="b" l="l" r="r" t="t"/>
                <a:pathLst>
                  <a:path extrusionOk="0" h="934" w="934">
                    <a:moveTo>
                      <a:pt x="467" y="0"/>
                    </a:moveTo>
                    <a:cubicBezTo>
                      <a:pt x="211" y="0"/>
                      <a:pt x="0" y="209"/>
                      <a:pt x="0" y="467"/>
                    </a:cubicBezTo>
                    <a:cubicBezTo>
                      <a:pt x="0" y="723"/>
                      <a:pt x="209" y="934"/>
                      <a:pt x="467" y="934"/>
                    </a:cubicBezTo>
                    <a:cubicBezTo>
                      <a:pt x="726" y="934"/>
                      <a:pt x="934" y="723"/>
                      <a:pt x="934" y="467"/>
                    </a:cubicBezTo>
                    <a:cubicBezTo>
                      <a:pt x="934" y="209"/>
                      <a:pt x="725"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5404435" y="3348817"/>
                <a:ext cx="296318" cy="295991"/>
              </a:xfrm>
              <a:custGeom>
                <a:rect b="b" l="l" r="r" t="t"/>
                <a:pathLst>
                  <a:path extrusionOk="0" h="13562" w="13577">
                    <a:moveTo>
                      <a:pt x="84" y="0"/>
                    </a:moveTo>
                    <a:cubicBezTo>
                      <a:pt x="64" y="0"/>
                      <a:pt x="45" y="8"/>
                      <a:pt x="30" y="22"/>
                    </a:cubicBezTo>
                    <a:cubicBezTo>
                      <a:pt x="1" y="52"/>
                      <a:pt x="1" y="99"/>
                      <a:pt x="30" y="128"/>
                    </a:cubicBezTo>
                    <a:lnTo>
                      <a:pt x="13442" y="13539"/>
                    </a:lnTo>
                    <a:cubicBezTo>
                      <a:pt x="13456" y="13553"/>
                      <a:pt x="13476" y="13561"/>
                      <a:pt x="13495" y="13561"/>
                    </a:cubicBezTo>
                    <a:cubicBezTo>
                      <a:pt x="13514" y="13561"/>
                      <a:pt x="13533" y="13555"/>
                      <a:pt x="13547" y="13539"/>
                    </a:cubicBezTo>
                    <a:cubicBezTo>
                      <a:pt x="13577" y="13510"/>
                      <a:pt x="13577" y="13462"/>
                      <a:pt x="13547" y="13433"/>
                    </a:cubicBezTo>
                    <a:lnTo>
                      <a:pt x="137" y="22"/>
                    </a:lnTo>
                    <a:cubicBezTo>
                      <a:pt x="122" y="8"/>
                      <a:pt x="103" y="0"/>
                      <a:pt x="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5404435" y="3348817"/>
                <a:ext cx="296318" cy="295991"/>
              </a:xfrm>
              <a:custGeom>
                <a:rect b="b" l="l" r="r" t="t"/>
                <a:pathLst>
                  <a:path extrusionOk="0" h="13562" w="13577">
                    <a:moveTo>
                      <a:pt x="13495" y="0"/>
                    </a:moveTo>
                    <a:cubicBezTo>
                      <a:pt x="13476" y="0"/>
                      <a:pt x="13456" y="8"/>
                      <a:pt x="13442" y="22"/>
                    </a:cubicBezTo>
                    <a:lnTo>
                      <a:pt x="30" y="13433"/>
                    </a:lnTo>
                    <a:cubicBezTo>
                      <a:pt x="1" y="13462"/>
                      <a:pt x="1" y="13510"/>
                      <a:pt x="30" y="13539"/>
                    </a:cubicBezTo>
                    <a:cubicBezTo>
                      <a:pt x="45" y="13553"/>
                      <a:pt x="64" y="13561"/>
                      <a:pt x="83" y="13561"/>
                    </a:cubicBezTo>
                    <a:cubicBezTo>
                      <a:pt x="102" y="13561"/>
                      <a:pt x="122" y="13555"/>
                      <a:pt x="137" y="13539"/>
                    </a:cubicBezTo>
                    <a:lnTo>
                      <a:pt x="13547" y="128"/>
                    </a:lnTo>
                    <a:cubicBezTo>
                      <a:pt x="13577" y="99"/>
                      <a:pt x="13577" y="52"/>
                      <a:pt x="13547" y="22"/>
                    </a:cubicBezTo>
                    <a:cubicBezTo>
                      <a:pt x="13533" y="8"/>
                      <a:pt x="13514" y="0"/>
                      <a:pt x="134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grpSp>
        <p:nvGrpSpPr>
          <p:cNvPr id="36" name="Google Shape;36;p4"/>
          <p:cNvGrpSpPr/>
          <p:nvPr/>
        </p:nvGrpSpPr>
        <p:grpSpPr>
          <a:xfrm>
            <a:off x="293032" y="329578"/>
            <a:ext cx="8557936" cy="4484343"/>
            <a:chOff x="293032" y="329578"/>
            <a:chExt cx="8557936" cy="4484343"/>
          </a:xfrm>
        </p:grpSpPr>
        <p:grpSp>
          <p:nvGrpSpPr>
            <p:cNvPr id="37" name="Google Shape;37;p4"/>
            <p:cNvGrpSpPr/>
            <p:nvPr/>
          </p:nvGrpSpPr>
          <p:grpSpPr>
            <a:xfrm>
              <a:off x="293032" y="329578"/>
              <a:ext cx="8557936" cy="4484343"/>
              <a:chOff x="237551" y="300506"/>
              <a:chExt cx="8668898" cy="4542487"/>
            </a:xfrm>
          </p:grpSpPr>
          <p:sp>
            <p:nvSpPr>
              <p:cNvPr id="38" name="Google Shape;38;p4"/>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4"/>
            <p:cNvGrpSpPr/>
            <p:nvPr/>
          </p:nvGrpSpPr>
          <p:grpSpPr>
            <a:xfrm>
              <a:off x="622310" y="578189"/>
              <a:ext cx="7896349" cy="4010149"/>
              <a:chOff x="622310" y="578189"/>
              <a:chExt cx="7896349" cy="4010149"/>
            </a:xfrm>
          </p:grpSpPr>
          <p:sp>
            <p:nvSpPr>
              <p:cNvPr id="42" name="Google Shape;42;p4"/>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 name="Google Shape;46;p4"/>
          <p:cNvSpPr txBox="1"/>
          <p:nvPr>
            <p:ph type="title"/>
          </p:nvPr>
        </p:nvSpPr>
        <p:spPr>
          <a:xfrm>
            <a:off x="720000" y="633224"/>
            <a:ext cx="7704000" cy="55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4"/>
          <p:cNvSpPr txBox="1"/>
          <p:nvPr>
            <p:ph idx="1" type="body"/>
          </p:nvPr>
        </p:nvSpPr>
        <p:spPr>
          <a:xfrm>
            <a:off x="1110900" y="1309950"/>
            <a:ext cx="7310700" cy="3172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Anaheim"/>
              <a:buChar char="●"/>
              <a:defRPr sz="1200">
                <a:latin typeface="Montserrat"/>
                <a:ea typeface="Montserrat"/>
                <a:cs typeface="Montserrat"/>
                <a:sym typeface="Montserrat"/>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293032" y="329578"/>
            <a:ext cx="8557936" cy="4484343"/>
            <a:chOff x="293032" y="329578"/>
            <a:chExt cx="8557936" cy="4484343"/>
          </a:xfrm>
        </p:grpSpPr>
        <p:grpSp>
          <p:nvGrpSpPr>
            <p:cNvPr id="50" name="Google Shape;50;p5"/>
            <p:cNvGrpSpPr/>
            <p:nvPr/>
          </p:nvGrpSpPr>
          <p:grpSpPr>
            <a:xfrm>
              <a:off x="293032" y="329578"/>
              <a:ext cx="8557936" cy="4484343"/>
              <a:chOff x="237551" y="300506"/>
              <a:chExt cx="8668898" cy="4542487"/>
            </a:xfrm>
          </p:grpSpPr>
          <p:sp>
            <p:nvSpPr>
              <p:cNvPr id="51" name="Google Shape;51;p5"/>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5"/>
            <p:cNvGrpSpPr/>
            <p:nvPr/>
          </p:nvGrpSpPr>
          <p:grpSpPr>
            <a:xfrm>
              <a:off x="622310" y="578189"/>
              <a:ext cx="7896349" cy="4010149"/>
              <a:chOff x="622310" y="578189"/>
              <a:chExt cx="7896349" cy="4010149"/>
            </a:xfrm>
          </p:grpSpPr>
          <p:sp>
            <p:nvSpPr>
              <p:cNvPr id="55" name="Google Shape;55;p5"/>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 name="Google Shape;59;p5"/>
          <p:cNvSpPr txBox="1"/>
          <p:nvPr>
            <p:ph idx="1" type="subTitle"/>
          </p:nvPr>
        </p:nvSpPr>
        <p:spPr>
          <a:xfrm>
            <a:off x="1205509" y="960481"/>
            <a:ext cx="1031100" cy="3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5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500"/>
              <a:buFont typeface="Bebas Neue"/>
              <a:buNone/>
              <a:defRPr sz="2500">
                <a:solidFill>
                  <a:schemeClr val="lt1"/>
                </a:solidFill>
                <a:latin typeface="Bebas Neue"/>
                <a:ea typeface="Bebas Neue"/>
                <a:cs typeface="Bebas Neue"/>
                <a:sym typeface="Bebas Neue"/>
              </a:defRPr>
            </a:lvl9pPr>
          </a:lstStyle>
          <a:p/>
        </p:txBody>
      </p:sp>
      <p:sp>
        <p:nvSpPr>
          <p:cNvPr id="60" name="Google Shape;60;p5"/>
          <p:cNvSpPr txBox="1"/>
          <p:nvPr>
            <p:ph idx="2" type="subTitle"/>
          </p:nvPr>
        </p:nvSpPr>
        <p:spPr>
          <a:xfrm>
            <a:off x="6860291" y="2623925"/>
            <a:ext cx="1031100" cy="338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500"/>
              <a:buFont typeface="Roboto"/>
              <a:buNone/>
              <a:defRPr sz="2000">
                <a:solidFill>
                  <a:schemeClr val="lt1"/>
                </a:solidFill>
                <a:latin typeface="DM Serif Display"/>
                <a:ea typeface="DM Serif Display"/>
                <a:cs typeface="DM Serif Display"/>
                <a:sym typeface="DM Serif Display"/>
              </a:defRPr>
            </a:lvl1pPr>
            <a:lvl2pPr lvl="1"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2pPr>
            <a:lvl3pPr lvl="2"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3pPr>
            <a:lvl4pPr lvl="3"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4pPr>
            <a:lvl5pPr lvl="4"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5pPr>
            <a:lvl6pPr lvl="5"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6pPr>
            <a:lvl7pPr lvl="6"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7pPr>
            <a:lvl8pPr lvl="7"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8pPr>
            <a:lvl9pPr lvl="8" rtl="0" algn="ctr">
              <a:lnSpc>
                <a:spcPct val="100000"/>
              </a:lnSpc>
              <a:spcBef>
                <a:spcPts val="0"/>
              </a:spcBef>
              <a:spcAft>
                <a:spcPts val="0"/>
              </a:spcAft>
              <a:buClr>
                <a:schemeClr val="lt1"/>
              </a:buClr>
              <a:buSzPts val="2500"/>
              <a:buFont typeface="Roboto Mono Light"/>
              <a:buNone/>
              <a:defRPr sz="2500">
                <a:solidFill>
                  <a:schemeClr val="lt1"/>
                </a:solidFill>
                <a:latin typeface="Roboto Mono Light"/>
                <a:ea typeface="Roboto Mono Light"/>
                <a:cs typeface="Roboto Mono Light"/>
                <a:sym typeface="Roboto Mono Light"/>
              </a:defRPr>
            </a:lvl9pPr>
          </a:lstStyle>
          <a:p/>
        </p:txBody>
      </p:sp>
      <p:sp>
        <p:nvSpPr>
          <p:cNvPr id="61" name="Google Shape;61;p5"/>
          <p:cNvSpPr txBox="1"/>
          <p:nvPr>
            <p:ph idx="3" type="subTitle"/>
          </p:nvPr>
        </p:nvSpPr>
        <p:spPr>
          <a:xfrm>
            <a:off x="2479300" y="1418363"/>
            <a:ext cx="2084100" cy="1071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Font typeface="Montserrat Light"/>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p:txBody>
      </p:sp>
      <p:sp>
        <p:nvSpPr>
          <p:cNvPr id="62" name="Google Shape;62;p5"/>
          <p:cNvSpPr txBox="1"/>
          <p:nvPr>
            <p:ph idx="4" type="subTitle"/>
          </p:nvPr>
        </p:nvSpPr>
        <p:spPr>
          <a:xfrm>
            <a:off x="4518325" y="3057813"/>
            <a:ext cx="2084100" cy="1071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400"/>
              <a:buFont typeface="Montserrat Light"/>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2pPr>
            <a:lvl3pPr lvl="2"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3pPr>
            <a:lvl4pPr lvl="3"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4pPr>
            <a:lvl5pPr lvl="4"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5pPr>
            <a:lvl6pPr lvl="5"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6pPr>
            <a:lvl7pPr lvl="6"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7pPr>
            <a:lvl8pPr lvl="7"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8pPr>
            <a:lvl9pPr lvl="8" rtl="0" algn="ctr">
              <a:lnSpc>
                <a:spcPct val="100000"/>
              </a:lnSpc>
              <a:spcBef>
                <a:spcPts val="0"/>
              </a:spcBef>
              <a:spcAft>
                <a:spcPts val="0"/>
              </a:spcAft>
              <a:buClr>
                <a:schemeClr val="lt1"/>
              </a:buClr>
              <a:buSzPts val="1400"/>
              <a:buFont typeface="Montserrat Light"/>
              <a:buNone/>
              <a:defRPr>
                <a:solidFill>
                  <a:schemeClr val="lt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grpSp>
        <p:nvGrpSpPr>
          <p:cNvPr id="64" name="Google Shape;64;p6"/>
          <p:cNvGrpSpPr/>
          <p:nvPr/>
        </p:nvGrpSpPr>
        <p:grpSpPr>
          <a:xfrm>
            <a:off x="293032" y="329578"/>
            <a:ext cx="8557936" cy="4484343"/>
            <a:chOff x="237551" y="300506"/>
            <a:chExt cx="8668898" cy="4542487"/>
          </a:xfrm>
        </p:grpSpPr>
        <p:sp>
          <p:nvSpPr>
            <p:cNvPr id="65" name="Google Shape;65;p6"/>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6"/>
          <p:cNvSpPr txBox="1"/>
          <p:nvPr>
            <p:ph type="title"/>
          </p:nvPr>
        </p:nvSpPr>
        <p:spPr>
          <a:xfrm>
            <a:off x="1132375" y="687957"/>
            <a:ext cx="6879300" cy="52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 name="Google Shape;69;p6"/>
          <p:cNvGrpSpPr/>
          <p:nvPr/>
        </p:nvGrpSpPr>
        <p:grpSpPr>
          <a:xfrm>
            <a:off x="622310" y="578189"/>
            <a:ext cx="7896349" cy="4010149"/>
            <a:chOff x="622310" y="578189"/>
            <a:chExt cx="7896349" cy="4010149"/>
          </a:xfrm>
        </p:grpSpPr>
        <p:sp>
          <p:nvSpPr>
            <p:cNvPr id="70" name="Google Shape;70;p6"/>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grpSp>
        <p:nvGrpSpPr>
          <p:cNvPr id="75" name="Google Shape;75;p7"/>
          <p:cNvGrpSpPr/>
          <p:nvPr/>
        </p:nvGrpSpPr>
        <p:grpSpPr>
          <a:xfrm>
            <a:off x="293032" y="329578"/>
            <a:ext cx="8557936" cy="4484343"/>
            <a:chOff x="293032" y="329578"/>
            <a:chExt cx="8557936" cy="4484343"/>
          </a:xfrm>
        </p:grpSpPr>
        <p:grpSp>
          <p:nvGrpSpPr>
            <p:cNvPr id="76" name="Google Shape;76;p7"/>
            <p:cNvGrpSpPr/>
            <p:nvPr/>
          </p:nvGrpSpPr>
          <p:grpSpPr>
            <a:xfrm>
              <a:off x="293032" y="329578"/>
              <a:ext cx="8557936" cy="4484343"/>
              <a:chOff x="237551" y="300506"/>
              <a:chExt cx="8668898" cy="4542487"/>
            </a:xfrm>
          </p:grpSpPr>
          <p:sp>
            <p:nvSpPr>
              <p:cNvPr id="77" name="Google Shape;77;p7"/>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7"/>
            <p:cNvGrpSpPr/>
            <p:nvPr/>
          </p:nvGrpSpPr>
          <p:grpSpPr>
            <a:xfrm>
              <a:off x="622310" y="578189"/>
              <a:ext cx="7896349" cy="4010149"/>
              <a:chOff x="622310" y="578189"/>
              <a:chExt cx="7896349" cy="4010149"/>
            </a:xfrm>
          </p:grpSpPr>
          <p:sp>
            <p:nvSpPr>
              <p:cNvPr id="81" name="Google Shape;81;p7"/>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 name="Google Shape;85;p7"/>
          <p:cNvSpPr txBox="1"/>
          <p:nvPr>
            <p:ph type="title"/>
          </p:nvPr>
        </p:nvSpPr>
        <p:spPr>
          <a:xfrm>
            <a:off x="3400128" y="1496933"/>
            <a:ext cx="3465300" cy="57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7"/>
          <p:cNvSpPr txBox="1"/>
          <p:nvPr>
            <p:ph idx="1" type="body"/>
          </p:nvPr>
        </p:nvSpPr>
        <p:spPr>
          <a:xfrm>
            <a:off x="3403253" y="2210179"/>
            <a:ext cx="3465300" cy="1396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Lato"/>
              <a:buChar char="●"/>
              <a:defRPr sz="1400">
                <a:solidFill>
                  <a:schemeClr val="lt1"/>
                </a:solidFill>
                <a:latin typeface="Lato"/>
                <a:ea typeface="Lato"/>
                <a:cs typeface="Lato"/>
                <a:sym typeface="Lato"/>
              </a:defRPr>
            </a:lvl1pPr>
            <a:lvl2pPr indent="-317500" lvl="1" marL="9144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grpSp>
        <p:nvGrpSpPr>
          <p:cNvPr id="88" name="Google Shape;88;p8"/>
          <p:cNvGrpSpPr/>
          <p:nvPr/>
        </p:nvGrpSpPr>
        <p:grpSpPr>
          <a:xfrm>
            <a:off x="293032" y="329578"/>
            <a:ext cx="8557936" cy="4484343"/>
            <a:chOff x="237551" y="300506"/>
            <a:chExt cx="8668898" cy="4542487"/>
          </a:xfrm>
        </p:grpSpPr>
        <p:sp>
          <p:nvSpPr>
            <p:cNvPr id="89" name="Google Shape;89;p8"/>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8"/>
          <p:cNvSpPr txBox="1"/>
          <p:nvPr>
            <p:ph type="title"/>
          </p:nvPr>
        </p:nvSpPr>
        <p:spPr>
          <a:xfrm>
            <a:off x="1389825" y="653925"/>
            <a:ext cx="6364500" cy="115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93" name="Google Shape;93;p8"/>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lgn="r">
              <a:spcAft>
                <a:spcPts val="0"/>
              </a:spcAft>
              <a:buNone/>
              <a:defRPr sz="1300">
                <a:solidFill>
                  <a:schemeClr val="lt1"/>
                </a:solidFill>
                <a:latin typeface="Roboto Mono Light"/>
                <a:ea typeface="Roboto Mono Light"/>
                <a:cs typeface="Roboto Mono Light"/>
                <a:sym typeface="Roboto Mono Light"/>
              </a:defRPr>
            </a:lvl1pPr>
            <a:lvl2pPr lvl="1" rtl="0" algn="r">
              <a:spcAft>
                <a:spcPts val="0"/>
              </a:spcAft>
              <a:buNone/>
              <a:defRPr sz="1300">
                <a:solidFill>
                  <a:schemeClr val="lt1"/>
                </a:solidFill>
                <a:latin typeface="Roboto Mono Light"/>
                <a:ea typeface="Roboto Mono Light"/>
                <a:cs typeface="Roboto Mono Light"/>
                <a:sym typeface="Roboto Mono Light"/>
              </a:defRPr>
            </a:lvl2pPr>
            <a:lvl3pPr lvl="2" rtl="0" algn="r">
              <a:spcAft>
                <a:spcPts val="0"/>
              </a:spcAft>
              <a:buNone/>
              <a:defRPr sz="1300">
                <a:solidFill>
                  <a:schemeClr val="lt1"/>
                </a:solidFill>
                <a:latin typeface="Roboto Mono Light"/>
                <a:ea typeface="Roboto Mono Light"/>
                <a:cs typeface="Roboto Mono Light"/>
                <a:sym typeface="Roboto Mono Light"/>
              </a:defRPr>
            </a:lvl3pPr>
            <a:lvl4pPr lvl="3" rtl="0" algn="r">
              <a:spcAft>
                <a:spcPts val="0"/>
              </a:spcAft>
              <a:buNone/>
              <a:defRPr sz="1300">
                <a:solidFill>
                  <a:schemeClr val="lt1"/>
                </a:solidFill>
                <a:latin typeface="Roboto Mono Light"/>
                <a:ea typeface="Roboto Mono Light"/>
                <a:cs typeface="Roboto Mono Light"/>
                <a:sym typeface="Roboto Mono Light"/>
              </a:defRPr>
            </a:lvl4pPr>
            <a:lvl5pPr lvl="4" rtl="0" algn="r">
              <a:spcAft>
                <a:spcPts val="0"/>
              </a:spcAft>
              <a:buNone/>
              <a:defRPr sz="1300">
                <a:solidFill>
                  <a:schemeClr val="lt1"/>
                </a:solidFill>
                <a:latin typeface="Roboto Mono Light"/>
                <a:ea typeface="Roboto Mono Light"/>
                <a:cs typeface="Roboto Mono Light"/>
                <a:sym typeface="Roboto Mono Light"/>
              </a:defRPr>
            </a:lvl5pPr>
            <a:lvl6pPr lvl="5" rtl="0" algn="r">
              <a:spcAft>
                <a:spcPts val="0"/>
              </a:spcAft>
              <a:buNone/>
              <a:defRPr sz="1300">
                <a:solidFill>
                  <a:schemeClr val="lt1"/>
                </a:solidFill>
                <a:latin typeface="Roboto Mono Light"/>
                <a:ea typeface="Roboto Mono Light"/>
                <a:cs typeface="Roboto Mono Light"/>
                <a:sym typeface="Roboto Mono Light"/>
              </a:defRPr>
            </a:lvl6pPr>
            <a:lvl7pPr lvl="6" rtl="0" algn="r">
              <a:spcAft>
                <a:spcPts val="0"/>
              </a:spcAft>
              <a:buNone/>
              <a:defRPr sz="1300">
                <a:solidFill>
                  <a:schemeClr val="lt1"/>
                </a:solidFill>
                <a:latin typeface="Roboto Mono Light"/>
                <a:ea typeface="Roboto Mono Light"/>
                <a:cs typeface="Roboto Mono Light"/>
                <a:sym typeface="Roboto Mono Light"/>
              </a:defRPr>
            </a:lvl7pPr>
            <a:lvl8pPr lvl="7" rtl="0" algn="r">
              <a:spcAft>
                <a:spcPts val="0"/>
              </a:spcAft>
              <a:buNone/>
              <a:defRPr sz="1300">
                <a:solidFill>
                  <a:schemeClr val="lt1"/>
                </a:solidFill>
                <a:latin typeface="Roboto Mono Light"/>
                <a:ea typeface="Roboto Mono Light"/>
                <a:cs typeface="Roboto Mono Light"/>
                <a:sym typeface="Roboto Mono Light"/>
              </a:defRPr>
            </a:lvl8pPr>
            <a:lvl9pPr lvl="8" rtl="0" algn="r">
              <a:spcAft>
                <a:spcPts val="0"/>
              </a:spcAft>
              <a:buNone/>
              <a:defRPr sz="1300">
                <a:solidFill>
                  <a:schemeClr val="lt1"/>
                </a:solidFill>
                <a:latin typeface="Roboto Mono Light"/>
                <a:ea typeface="Roboto Mono Light"/>
                <a:cs typeface="Roboto Mono Light"/>
                <a:sym typeface="Roboto Mono Light"/>
              </a:defRPr>
            </a:lvl9pPr>
          </a:lstStyle>
          <a:p>
            <a:pPr indent="0" lvl="0" marL="0" rtl="0" algn="r">
              <a:spcBef>
                <a:spcPts val="0"/>
              </a:spcBef>
              <a:spcAft>
                <a:spcPts val="0"/>
              </a:spcAft>
              <a:buNone/>
            </a:pPr>
            <a:fld id="{00000000-1234-1234-1234-123412341234}" type="slidenum">
              <a:rPr lang="en"/>
              <a:t>‹#›</a:t>
            </a:fld>
            <a:endParaRPr/>
          </a:p>
        </p:txBody>
      </p:sp>
      <p:grpSp>
        <p:nvGrpSpPr>
          <p:cNvPr id="94" name="Google Shape;94;p8"/>
          <p:cNvGrpSpPr/>
          <p:nvPr/>
        </p:nvGrpSpPr>
        <p:grpSpPr>
          <a:xfrm>
            <a:off x="622310" y="578189"/>
            <a:ext cx="7896349" cy="4010149"/>
            <a:chOff x="622310" y="578189"/>
            <a:chExt cx="7896349" cy="4010149"/>
          </a:xfrm>
        </p:grpSpPr>
        <p:sp>
          <p:nvSpPr>
            <p:cNvPr id="95" name="Google Shape;95;p8"/>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8"/>
          <p:cNvSpPr txBox="1"/>
          <p:nvPr>
            <p:ph idx="1"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grpSp>
        <p:nvGrpSpPr>
          <p:cNvPr id="101" name="Google Shape;101;p9"/>
          <p:cNvGrpSpPr/>
          <p:nvPr/>
        </p:nvGrpSpPr>
        <p:grpSpPr>
          <a:xfrm>
            <a:off x="293032" y="329578"/>
            <a:ext cx="8557936" cy="4484343"/>
            <a:chOff x="293032" y="329578"/>
            <a:chExt cx="8557936" cy="4484343"/>
          </a:xfrm>
        </p:grpSpPr>
        <p:grpSp>
          <p:nvGrpSpPr>
            <p:cNvPr id="102" name="Google Shape;102;p9"/>
            <p:cNvGrpSpPr/>
            <p:nvPr/>
          </p:nvGrpSpPr>
          <p:grpSpPr>
            <a:xfrm>
              <a:off x="293032" y="329578"/>
              <a:ext cx="8557936" cy="4484343"/>
              <a:chOff x="237551" y="300506"/>
              <a:chExt cx="8668898" cy="4542487"/>
            </a:xfrm>
          </p:grpSpPr>
          <p:sp>
            <p:nvSpPr>
              <p:cNvPr id="103" name="Google Shape;103;p9"/>
              <p:cNvSpPr/>
              <p:nvPr/>
            </p:nvSpPr>
            <p:spPr>
              <a:xfrm>
                <a:off x="237551" y="300506"/>
                <a:ext cx="8668898" cy="4542487"/>
              </a:xfrm>
              <a:custGeom>
                <a:rect b="b" l="l" r="r" t="t"/>
                <a:pathLst>
                  <a:path extrusionOk="0" h="85157" w="170698">
                    <a:moveTo>
                      <a:pt x="6648" y="0"/>
                    </a:moveTo>
                    <a:cubicBezTo>
                      <a:pt x="6674" y="165"/>
                      <a:pt x="6686" y="334"/>
                      <a:pt x="6686" y="505"/>
                    </a:cubicBezTo>
                    <a:cubicBezTo>
                      <a:pt x="6686" y="2863"/>
                      <a:pt x="4228" y="4774"/>
                      <a:pt x="1196" y="4774"/>
                    </a:cubicBezTo>
                    <a:cubicBezTo>
                      <a:pt x="785" y="4774"/>
                      <a:pt x="385" y="4739"/>
                      <a:pt x="0" y="4672"/>
                    </a:cubicBezTo>
                    <a:lnTo>
                      <a:pt x="0" y="7195"/>
                    </a:lnTo>
                    <a:cubicBezTo>
                      <a:pt x="1414" y="7225"/>
                      <a:pt x="2551" y="8379"/>
                      <a:pt x="2551" y="9800"/>
                    </a:cubicBezTo>
                    <a:cubicBezTo>
                      <a:pt x="2551" y="11221"/>
                      <a:pt x="1414" y="12376"/>
                      <a:pt x="0" y="12406"/>
                    </a:cubicBezTo>
                    <a:lnTo>
                      <a:pt x="0" y="16559"/>
                    </a:lnTo>
                    <a:cubicBezTo>
                      <a:pt x="1419" y="16585"/>
                      <a:pt x="2559" y="17742"/>
                      <a:pt x="2559" y="19165"/>
                    </a:cubicBezTo>
                    <a:cubicBezTo>
                      <a:pt x="2559" y="20589"/>
                      <a:pt x="1419" y="21745"/>
                      <a:pt x="0" y="21770"/>
                    </a:cubicBezTo>
                    <a:lnTo>
                      <a:pt x="0" y="25924"/>
                    </a:lnTo>
                    <a:cubicBezTo>
                      <a:pt x="1422" y="25946"/>
                      <a:pt x="2568" y="27104"/>
                      <a:pt x="2568" y="28531"/>
                    </a:cubicBezTo>
                    <a:cubicBezTo>
                      <a:pt x="2568" y="29957"/>
                      <a:pt x="1422" y="31115"/>
                      <a:pt x="0" y="31136"/>
                    </a:cubicBezTo>
                    <a:lnTo>
                      <a:pt x="0" y="35290"/>
                    </a:lnTo>
                    <a:cubicBezTo>
                      <a:pt x="1426" y="35306"/>
                      <a:pt x="2577" y="36466"/>
                      <a:pt x="2577" y="37896"/>
                    </a:cubicBezTo>
                    <a:cubicBezTo>
                      <a:pt x="2577" y="39325"/>
                      <a:pt x="1426" y="40485"/>
                      <a:pt x="0" y="40501"/>
                    </a:cubicBezTo>
                    <a:lnTo>
                      <a:pt x="0" y="44655"/>
                    </a:lnTo>
                    <a:cubicBezTo>
                      <a:pt x="1430" y="44666"/>
                      <a:pt x="2585" y="45829"/>
                      <a:pt x="2585" y="47260"/>
                    </a:cubicBezTo>
                    <a:cubicBezTo>
                      <a:pt x="2585" y="48693"/>
                      <a:pt x="1430" y="49854"/>
                      <a:pt x="0" y="49866"/>
                    </a:cubicBezTo>
                    <a:lnTo>
                      <a:pt x="0" y="54019"/>
                    </a:lnTo>
                    <a:cubicBezTo>
                      <a:pt x="1434" y="54026"/>
                      <a:pt x="2595" y="55190"/>
                      <a:pt x="2595" y="56625"/>
                    </a:cubicBezTo>
                    <a:cubicBezTo>
                      <a:pt x="2595" y="58060"/>
                      <a:pt x="1434" y="59224"/>
                      <a:pt x="0" y="59231"/>
                    </a:cubicBezTo>
                    <a:lnTo>
                      <a:pt x="0" y="63384"/>
                    </a:lnTo>
                    <a:cubicBezTo>
                      <a:pt x="1439" y="63387"/>
                      <a:pt x="2603" y="64552"/>
                      <a:pt x="2603" y="65990"/>
                    </a:cubicBezTo>
                    <a:cubicBezTo>
                      <a:pt x="2603" y="67429"/>
                      <a:pt x="1439" y="68594"/>
                      <a:pt x="0" y="68597"/>
                    </a:cubicBezTo>
                    <a:lnTo>
                      <a:pt x="0" y="72749"/>
                    </a:lnTo>
                    <a:lnTo>
                      <a:pt x="5" y="72749"/>
                    </a:lnTo>
                    <a:cubicBezTo>
                      <a:pt x="1445" y="72749"/>
                      <a:pt x="2611" y="73916"/>
                      <a:pt x="2611" y="75356"/>
                    </a:cubicBezTo>
                    <a:cubicBezTo>
                      <a:pt x="2611" y="76795"/>
                      <a:pt x="1445" y="77962"/>
                      <a:pt x="5" y="77962"/>
                    </a:cubicBezTo>
                    <a:lnTo>
                      <a:pt x="0" y="77962"/>
                    </a:lnTo>
                    <a:lnTo>
                      <a:pt x="0" y="80307"/>
                    </a:lnTo>
                    <a:cubicBezTo>
                      <a:pt x="385" y="80240"/>
                      <a:pt x="785" y="80206"/>
                      <a:pt x="1196" y="80206"/>
                    </a:cubicBezTo>
                    <a:cubicBezTo>
                      <a:pt x="4228" y="80206"/>
                      <a:pt x="6686" y="82117"/>
                      <a:pt x="6686" y="84474"/>
                    </a:cubicBezTo>
                    <a:cubicBezTo>
                      <a:pt x="6686" y="84707"/>
                      <a:pt x="6662" y="84935"/>
                      <a:pt x="6617" y="85157"/>
                    </a:cubicBezTo>
                    <a:lnTo>
                      <a:pt x="165227" y="85157"/>
                    </a:lnTo>
                    <a:cubicBezTo>
                      <a:pt x="165180" y="84935"/>
                      <a:pt x="165156" y="84707"/>
                      <a:pt x="165156" y="84474"/>
                    </a:cubicBezTo>
                    <a:cubicBezTo>
                      <a:pt x="165156" y="82117"/>
                      <a:pt x="167614" y="80206"/>
                      <a:pt x="170646" y="80206"/>
                    </a:cubicBezTo>
                    <a:lnTo>
                      <a:pt x="170698" y="80206"/>
                    </a:lnTo>
                    <a:lnTo>
                      <a:pt x="170698" y="77962"/>
                    </a:lnTo>
                    <a:cubicBezTo>
                      <a:pt x="169259" y="77961"/>
                      <a:pt x="168094" y="76794"/>
                      <a:pt x="168094" y="75356"/>
                    </a:cubicBezTo>
                    <a:cubicBezTo>
                      <a:pt x="168094" y="73917"/>
                      <a:pt x="169259" y="72751"/>
                      <a:pt x="170698" y="72749"/>
                    </a:cubicBezTo>
                    <a:lnTo>
                      <a:pt x="170698" y="68597"/>
                    </a:lnTo>
                    <a:lnTo>
                      <a:pt x="170691" y="68597"/>
                    </a:lnTo>
                    <a:cubicBezTo>
                      <a:pt x="169252" y="68597"/>
                      <a:pt x="168085" y="67430"/>
                      <a:pt x="168085" y="65990"/>
                    </a:cubicBezTo>
                    <a:cubicBezTo>
                      <a:pt x="168085" y="64551"/>
                      <a:pt x="169252" y="63384"/>
                      <a:pt x="170691" y="63384"/>
                    </a:cubicBezTo>
                    <a:lnTo>
                      <a:pt x="170698" y="63384"/>
                    </a:lnTo>
                    <a:lnTo>
                      <a:pt x="170698" y="59231"/>
                    </a:lnTo>
                    <a:lnTo>
                      <a:pt x="170682" y="59231"/>
                    </a:lnTo>
                    <a:cubicBezTo>
                      <a:pt x="169243" y="59231"/>
                      <a:pt x="168076" y="58065"/>
                      <a:pt x="168076" y="56625"/>
                    </a:cubicBezTo>
                    <a:cubicBezTo>
                      <a:pt x="168076" y="55185"/>
                      <a:pt x="169243" y="54019"/>
                      <a:pt x="170682" y="54019"/>
                    </a:cubicBezTo>
                    <a:lnTo>
                      <a:pt x="170698" y="54019"/>
                    </a:lnTo>
                    <a:lnTo>
                      <a:pt x="170698" y="49866"/>
                    </a:lnTo>
                    <a:lnTo>
                      <a:pt x="170674" y="49866"/>
                    </a:lnTo>
                    <a:cubicBezTo>
                      <a:pt x="169234" y="49866"/>
                      <a:pt x="168068" y="48700"/>
                      <a:pt x="168068" y="47260"/>
                    </a:cubicBezTo>
                    <a:cubicBezTo>
                      <a:pt x="168068" y="45820"/>
                      <a:pt x="169234" y="44654"/>
                      <a:pt x="170674" y="44654"/>
                    </a:cubicBezTo>
                    <a:lnTo>
                      <a:pt x="170698" y="44654"/>
                    </a:lnTo>
                    <a:lnTo>
                      <a:pt x="170698" y="40501"/>
                    </a:lnTo>
                    <a:lnTo>
                      <a:pt x="170665" y="40501"/>
                    </a:lnTo>
                    <a:cubicBezTo>
                      <a:pt x="169226" y="40501"/>
                      <a:pt x="168058" y="39334"/>
                      <a:pt x="168058" y="37895"/>
                    </a:cubicBezTo>
                    <a:cubicBezTo>
                      <a:pt x="168058" y="36456"/>
                      <a:pt x="169226" y="35288"/>
                      <a:pt x="170665" y="35288"/>
                    </a:cubicBezTo>
                    <a:cubicBezTo>
                      <a:pt x="170677" y="35288"/>
                      <a:pt x="170687" y="35290"/>
                      <a:pt x="170698" y="35290"/>
                    </a:cubicBezTo>
                    <a:lnTo>
                      <a:pt x="170698" y="31136"/>
                    </a:lnTo>
                    <a:cubicBezTo>
                      <a:pt x="170685" y="31136"/>
                      <a:pt x="170671" y="31137"/>
                      <a:pt x="170656" y="31137"/>
                    </a:cubicBezTo>
                    <a:cubicBezTo>
                      <a:pt x="169217" y="31137"/>
                      <a:pt x="168050" y="29969"/>
                      <a:pt x="168050" y="28531"/>
                    </a:cubicBezTo>
                    <a:cubicBezTo>
                      <a:pt x="168050" y="27091"/>
                      <a:pt x="169217" y="25924"/>
                      <a:pt x="170656" y="25924"/>
                    </a:cubicBezTo>
                    <a:lnTo>
                      <a:pt x="170698" y="25924"/>
                    </a:lnTo>
                    <a:lnTo>
                      <a:pt x="170698" y="21770"/>
                    </a:lnTo>
                    <a:cubicBezTo>
                      <a:pt x="170681" y="21772"/>
                      <a:pt x="170665" y="21772"/>
                      <a:pt x="170648" y="21772"/>
                    </a:cubicBezTo>
                    <a:cubicBezTo>
                      <a:pt x="169208" y="21772"/>
                      <a:pt x="168042" y="20605"/>
                      <a:pt x="168042" y="19165"/>
                    </a:cubicBezTo>
                    <a:cubicBezTo>
                      <a:pt x="168042" y="17726"/>
                      <a:pt x="169208" y="16559"/>
                      <a:pt x="170648" y="16559"/>
                    </a:cubicBezTo>
                    <a:lnTo>
                      <a:pt x="170698" y="16559"/>
                    </a:lnTo>
                    <a:lnTo>
                      <a:pt x="170698" y="12405"/>
                    </a:lnTo>
                    <a:cubicBezTo>
                      <a:pt x="170679" y="12406"/>
                      <a:pt x="170659" y="12406"/>
                      <a:pt x="170639" y="12406"/>
                    </a:cubicBezTo>
                    <a:cubicBezTo>
                      <a:pt x="169200" y="12406"/>
                      <a:pt x="168032" y="11240"/>
                      <a:pt x="168032" y="9800"/>
                    </a:cubicBezTo>
                    <a:cubicBezTo>
                      <a:pt x="168032" y="8360"/>
                      <a:pt x="169200" y="7194"/>
                      <a:pt x="170639" y="7194"/>
                    </a:cubicBezTo>
                    <a:cubicBezTo>
                      <a:pt x="170659" y="7194"/>
                      <a:pt x="170679" y="7194"/>
                      <a:pt x="170698" y="7195"/>
                    </a:cubicBezTo>
                    <a:lnTo>
                      <a:pt x="170698" y="4773"/>
                    </a:lnTo>
                    <a:cubicBezTo>
                      <a:pt x="170681" y="4773"/>
                      <a:pt x="170663" y="4774"/>
                      <a:pt x="170646" y="4774"/>
                    </a:cubicBezTo>
                    <a:cubicBezTo>
                      <a:pt x="167614" y="4774"/>
                      <a:pt x="165156" y="2863"/>
                      <a:pt x="165156" y="505"/>
                    </a:cubicBezTo>
                    <a:cubicBezTo>
                      <a:pt x="165156" y="334"/>
                      <a:pt x="165170" y="165"/>
                      <a:pt x="165195" y="0"/>
                    </a:cubicBezTo>
                    <a:close/>
                  </a:path>
                </a:pathLst>
              </a:custGeom>
              <a:solidFill>
                <a:schemeClr val="dk1"/>
              </a:solidFill>
              <a:ln>
                <a:noFill/>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565518" y="487618"/>
                <a:ext cx="8013000" cy="4168500"/>
              </a:xfrm>
              <a:prstGeom prst="plaque">
                <a:avLst>
                  <a:gd fmla="val 9021" name="adj"/>
                </a:avLst>
              </a:prstGeom>
              <a:noFill/>
              <a:ln cap="flat" cmpd="sng" w="9525">
                <a:solidFill>
                  <a:schemeClr val="lt1"/>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681766" y="647284"/>
                <a:ext cx="7780500" cy="3849000"/>
              </a:xfrm>
              <a:prstGeom prst="plaque">
                <a:avLst>
                  <a:gd fmla="val 9984" name="adj"/>
                </a:avLst>
              </a:prstGeom>
              <a:noFill/>
              <a:ln cap="flat" cmpd="sng" w="9525">
                <a:solidFill>
                  <a:schemeClr val="dk2"/>
                </a:solidFill>
                <a:prstDash val="solid"/>
                <a:round/>
                <a:headEnd len="sm" w="sm" type="none"/>
                <a:tailEnd len="sm" w="sm" type="none"/>
              </a:ln>
              <a:effectLst>
                <a:outerShdw blurRad="71438" rotWithShape="0" algn="bl" dir="300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9"/>
            <p:cNvGrpSpPr/>
            <p:nvPr/>
          </p:nvGrpSpPr>
          <p:grpSpPr>
            <a:xfrm>
              <a:off x="622310" y="578189"/>
              <a:ext cx="7896349" cy="4010149"/>
              <a:chOff x="622310" y="578189"/>
              <a:chExt cx="7896349" cy="4010149"/>
            </a:xfrm>
          </p:grpSpPr>
          <p:sp>
            <p:nvSpPr>
              <p:cNvPr id="107" name="Google Shape;107;p9"/>
              <p:cNvSpPr/>
              <p:nvPr/>
            </p:nvSpPr>
            <p:spPr>
              <a:xfrm rot="2700000">
                <a:off x="6516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rot="2700000">
                <a:off x="8347821" y="60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rot="2700000">
                <a:off x="6516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rot="2700000">
                <a:off x="8347821" y="4417500"/>
                <a:ext cx="141527" cy="141527"/>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type="title"/>
          </p:nvPr>
        </p:nvSpPr>
        <p:spPr>
          <a:xfrm>
            <a:off x="1021211" y="1644469"/>
            <a:ext cx="3426000" cy="573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2" name="Google Shape;112;p9"/>
          <p:cNvSpPr txBox="1"/>
          <p:nvPr>
            <p:ph idx="1" type="subTitle"/>
          </p:nvPr>
        </p:nvSpPr>
        <p:spPr>
          <a:xfrm>
            <a:off x="1021221" y="2387531"/>
            <a:ext cx="3426000" cy="1111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Roboto"/>
              <a:buNone/>
              <a:defRPr>
                <a:solidFill>
                  <a:schemeClr val="lt1"/>
                </a:solidFill>
                <a:latin typeface="Lato"/>
                <a:ea typeface="Lato"/>
                <a:cs typeface="Lato"/>
                <a:sym typeface="Lato"/>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9"/>
          <p:cNvSpPr txBox="1"/>
          <p:nvPr>
            <p:ph idx="2" type="subTitle"/>
          </p:nvPr>
        </p:nvSpPr>
        <p:spPr>
          <a:xfrm>
            <a:off x="3934200" y="4350729"/>
            <a:ext cx="1275600" cy="233100"/>
          </a:xfrm>
          <a:prstGeom prst="rect">
            <a:avLst/>
          </a:prstGeom>
          <a:solidFill>
            <a:schemeClr val="dk1"/>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lt1"/>
              </a:buClr>
              <a:buSzPts val="1400"/>
              <a:buFont typeface="Lato"/>
              <a:buNone/>
              <a:defRPr>
                <a:solidFill>
                  <a:schemeClr val="lt1"/>
                </a:solidFill>
                <a:latin typeface="Lato"/>
                <a:ea typeface="Lato"/>
                <a:cs typeface="Lato"/>
                <a:sym typeface="La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10"/>
          <p:cNvSpPr txBox="1"/>
          <p:nvPr>
            <p:ph type="title"/>
          </p:nvPr>
        </p:nvSpPr>
        <p:spPr>
          <a:xfrm>
            <a:off x="1040200" y="982475"/>
            <a:ext cx="3911700" cy="1297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None/>
              <a:defRPr>
                <a:solidFill>
                  <a:schemeClr val="dk1"/>
                </a:solidFill>
              </a:defRPr>
            </a:lvl1pPr>
            <a:lvl2pPr lvl="1" rtl="0" algn="ctr">
              <a:spcBef>
                <a:spcPts val="0"/>
              </a:spcBef>
              <a:spcAft>
                <a:spcPts val="0"/>
              </a:spcAft>
              <a:buClr>
                <a:schemeClr val="dk1"/>
              </a:buClr>
              <a:buSzPts val="3500"/>
              <a:buNone/>
              <a:defRPr>
                <a:solidFill>
                  <a:schemeClr val="dk1"/>
                </a:solidFill>
              </a:defRPr>
            </a:lvl2pPr>
            <a:lvl3pPr lvl="2" rtl="0" algn="ctr">
              <a:spcBef>
                <a:spcPts val="0"/>
              </a:spcBef>
              <a:spcAft>
                <a:spcPts val="0"/>
              </a:spcAft>
              <a:buClr>
                <a:schemeClr val="dk1"/>
              </a:buClr>
              <a:buSzPts val="3500"/>
              <a:buNone/>
              <a:defRPr>
                <a:solidFill>
                  <a:schemeClr val="dk1"/>
                </a:solidFill>
              </a:defRPr>
            </a:lvl3pPr>
            <a:lvl4pPr lvl="3" rtl="0" algn="ctr">
              <a:spcBef>
                <a:spcPts val="0"/>
              </a:spcBef>
              <a:spcAft>
                <a:spcPts val="0"/>
              </a:spcAft>
              <a:buClr>
                <a:schemeClr val="dk1"/>
              </a:buClr>
              <a:buSzPts val="3500"/>
              <a:buNone/>
              <a:defRPr>
                <a:solidFill>
                  <a:schemeClr val="dk1"/>
                </a:solidFill>
              </a:defRPr>
            </a:lvl4pPr>
            <a:lvl5pPr lvl="4" rtl="0" algn="ctr">
              <a:spcBef>
                <a:spcPts val="0"/>
              </a:spcBef>
              <a:spcAft>
                <a:spcPts val="0"/>
              </a:spcAft>
              <a:buClr>
                <a:schemeClr val="dk1"/>
              </a:buClr>
              <a:buSzPts val="3500"/>
              <a:buNone/>
              <a:defRPr>
                <a:solidFill>
                  <a:schemeClr val="dk1"/>
                </a:solidFill>
              </a:defRPr>
            </a:lvl5pPr>
            <a:lvl6pPr lvl="5" rtl="0" algn="ctr">
              <a:spcBef>
                <a:spcPts val="0"/>
              </a:spcBef>
              <a:spcAft>
                <a:spcPts val="0"/>
              </a:spcAft>
              <a:buClr>
                <a:schemeClr val="dk1"/>
              </a:buClr>
              <a:buSzPts val="3500"/>
              <a:buNone/>
              <a:defRPr>
                <a:solidFill>
                  <a:schemeClr val="dk1"/>
                </a:solidFill>
              </a:defRPr>
            </a:lvl6pPr>
            <a:lvl7pPr lvl="6" rtl="0" algn="ctr">
              <a:spcBef>
                <a:spcPts val="0"/>
              </a:spcBef>
              <a:spcAft>
                <a:spcPts val="0"/>
              </a:spcAft>
              <a:buClr>
                <a:schemeClr val="dk1"/>
              </a:buClr>
              <a:buSzPts val="3500"/>
              <a:buNone/>
              <a:defRPr>
                <a:solidFill>
                  <a:schemeClr val="dk1"/>
                </a:solidFill>
              </a:defRPr>
            </a:lvl7pPr>
            <a:lvl8pPr lvl="7" rtl="0" algn="ctr">
              <a:spcBef>
                <a:spcPts val="0"/>
              </a:spcBef>
              <a:spcAft>
                <a:spcPts val="0"/>
              </a:spcAft>
              <a:buClr>
                <a:schemeClr val="dk1"/>
              </a:buClr>
              <a:buSzPts val="3500"/>
              <a:buNone/>
              <a:defRPr>
                <a:solidFill>
                  <a:schemeClr val="dk1"/>
                </a:solidFill>
              </a:defRPr>
            </a:lvl8pPr>
            <a:lvl9pPr lvl="8" rtl="0" algn="ctr">
              <a:spcBef>
                <a:spcPts val="0"/>
              </a:spcBef>
              <a:spcAft>
                <a:spcPts val="0"/>
              </a:spcAft>
              <a:buClr>
                <a:schemeClr val="dk1"/>
              </a:buClr>
              <a:buSzPts val="3500"/>
              <a:buNone/>
              <a:defRPr>
                <a:solidFill>
                  <a:schemeClr val="dk1"/>
                </a:solidFill>
              </a:defRPr>
            </a:lvl9pPr>
          </a:lstStyle>
          <a:p/>
        </p:txBody>
      </p:sp>
      <p:sp>
        <p:nvSpPr>
          <p:cNvPr id="116" name="Google Shape;116;p10"/>
          <p:cNvSpPr txBox="1"/>
          <p:nvPr>
            <p:ph idx="1" type="subTitle"/>
          </p:nvPr>
        </p:nvSpPr>
        <p:spPr>
          <a:xfrm>
            <a:off x="3934200" y="576104"/>
            <a:ext cx="1275600" cy="233100"/>
          </a:xfrm>
          <a:prstGeom prst="rect">
            <a:avLst/>
          </a:prstGeom>
          <a:solidFill>
            <a:srgbClr val="F4FBFE"/>
          </a:solidFill>
          <a:ln>
            <a:noFill/>
          </a:ln>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1400"/>
              <a:buFont typeface="Lato"/>
              <a:buNone/>
              <a:defRPr>
                <a:solidFill>
                  <a:schemeClr val="dk1"/>
                </a:solidFill>
                <a:latin typeface="Lato"/>
                <a:ea typeface="Lato"/>
                <a:cs typeface="Lato"/>
                <a:sym typeface="Lato"/>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400"/>
              <a:buFont typeface="DM Serif Display"/>
              <a:buNone/>
              <a:defRPr sz="3400">
                <a:solidFill>
                  <a:schemeClr val="lt1"/>
                </a:solidFill>
                <a:latin typeface="DM Serif Display"/>
                <a:ea typeface="DM Serif Display"/>
                <a:cs typeface="DM Serif Display"/>
                <a:sym typeface="DM Serif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rtl="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rtl="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sJ1eJcJrhNw" TargetMode="Externa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1"/>
          <p:cNvSpPr/>
          <p:nvPr/>
        </p:nvSpPr>
        <p:spPr>
          <a:xfrm>
            <a:off x="4683425" y="1369650"/>
            <a:ext cx="3583500" cy="2404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txBox="1"/>
          <p:nvPr>
            <p:ph idx="1" type="subTitle"/>
          </p:nvPr>
        </p:nvSpPr>
        <p:spPr>
          <a:xfrm>
            <a:off x="1027175" y="3224691"/>
            <a:ext cx="3986700" cy="2517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Group 37 EVA</a:t>
            </a:r>
            <a:endParaRPr/>
          </a:p>
        </p:txBody>
      </p:sp>
      <p:sp>
        <p:nvSpPr>
          <p:cNvPr id="467" name="Google Shape;467;p31"/>
          <p:cNvSpPr txBox="1"/>
          <p:nvPr>
            <p:ph type="ctrTitle"/>
          </p:nvPr>
        </p:nvSpPr>
        <p:spPr>
          <a:xfrm>
            <a:off x="1027175" y="1146112"/>
            <a:ext cx="3986700" cy="1815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i="1" lang="en" sz="5900"/>
              <a:t>The Mirror</a:t>
            </a:r>
            <a:r>
              <a:rPr i="1" lang="en" sz="4100"/>
              <a:t> </a:t>
            </a:r>
            <a:r>
              <a:rPr lang="en" sz="6100">
                <a:solidFill>
                  <a:schemeClr val="dk2"/>
                </a:solidFill>
              </a:rPr>
              <a:t>Forest</a:t>
            </a:r>
            <a:endParaRPr sz="6100">
              <a:solidFill>
                <a:schemeClr val="dk2"/>
              </a:solidFill>
            </a:endParaRPr>
          </a:p>
        </p:txBody>
      </p:sp>
      <p:pic>
        <p:nvPicPr>
          <p:cNvPr id="468" name="Google Shape;468;p31"/>
          <p:cNvPicPr preferRelativeResize="0"/>
          <p:nvPr/>
        </p:nvPicPr>
        <p:blipFill rotWithShape="1">
          <a:blip r:embed="rId3">
            <a:alphaModFix/>
          </a:blip>
          <a:srcRect b="0" l="8012" r="8003" t="0"/>
          <a:stretch/>
        </p:blipFill>
        <p:spPr>
          <a:xfrm rot="300">
            <a:off x="4756926" y="1422894"/>
            <a:ext cx="3436500" cy="2297700"/>
          </a:xfrm>
          <a:prstGeom prst="ellipse">
            <a:avLst/>
          </a:prstGeom>
          <a:noFill/>
          <a:ln>
            <a:noFill/>
          </a:ln>
        </p:spPr>
      </p:pic>
      <p:cxnSp>
        <p:nvCxnSpPr>
          <p:cNvPr id="469" name="Google Shape;469;p31"/>
          <p:cNvCxnSpPr/>
          <p:nvPr/>
        </p:nvCxnSpPr>
        <p:spPr>
          <a:xfrm>
            <a:off x="1027175" y="3170269"/>
            <a:ext cx="3595500" cy="0"/>
          </a:xfrm>
          <a:prstGeom prst="straightConnector1">
            <a:avLst/>
          </a:prstGeom>
          <a:noFill/>
          <a:ln cap="flat" cmpd="sng" w="9525">
            <a:solidFill>
              <a:schemeClr val="lt1"/>
            </a:solidFill>
            <a:prstDash val="solid"/>
            <a:round/>
            <a:headEnd len="med" w="med" type="none"/>
            <a:tailEnd len="med" w="med" type="none"/>
          </a:ln>
        </p:spPr>
      </p:cxnSp>
      <p:cxnSp>
        <p:nvCxnSpPr>
          <p:cNvPr id="470" name="Google Shape;470;p31"/>
          <p:cNvCxnSpPr/>
          <p:nvPr/>
        </p:nvCxnSpPr>
        <p:spPr>
          <a:xfrm>
            <a:off x="1027175" y="3530813"/>
            <a:ext cx="3595500" cy="0"/>
          </a:xfrm>
          <a:prstGeom prst="straightConnector1">
            <a:avLst/>
          </a:prstGeom>
          <a:noFill/>
          <a:ln cap="flat" cmpd="sng" w="9525">
            <a:solidFill>
              <a:schemeClr val="lt1"/>
            </a:solidFill>
            <a:prstDash val="solid"/>
            <a:round/>
            <a:headEnd len="med" w="med" type="none"/>
            <a:tailEnd len="med" w="med" type="none"/>
          </a:ln>
        </p:spPr>
      </p:cxnSp>
      <p:sp>
        <p:nvSpPr>
          <p:cNvPr id="471" name="Google Shape;471;p31"/>
          <p:cNvSpPr/>
          <p:nvPr/>
        </p:nvSpPr>
        <p:spPr>
          <a:xfrm rot="-378795">
            <a:off x="7988371"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rot="3517182">
            <a:off x="5629495"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txBox="1"/>
          <p:nvPr>
            <p:ph idx="2"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BScCMFYP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0"/>
          <p:cNvSpPr txBox="1"/>
          <p:nvPr>
            <p:ph idx="3" type="subTitle"/>
          </p:nvPr>
        </p:nvSpPr>
        <p:spPr>
          <a:xfrm>
            <a:off x="1213550" y="2299863"/>
            <a:ext cx="3074400" cy="11607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Image will be distorted</a:t>
            </a:r>
            <a:endParaRPr sz="1600"/>
          </a:p>
          <a:p>
            <a:pPr indent="-330200" lvl="0" marL="457200" rtl="0" algn="l">
              <a:spcBef>
                <a:spcPts val="0"/>
              </a:spcBef>
              <a:spcAft>
                <a:spcPts val="0"/>
              </a:spcAft>
              <a:buSzPts val="1600"/>
              <a:buChar char="●"/>
            </a:pPr>
            <a:r>
              <a:rPr lang="en" sz="1600"/>
              <a:t>the visitor will see their bodies being pulled, split, and merged strangely</a:t>
            </a:r>
            <a:endParaRPr sz="1600"/>
          </a:p>
        </p:txBody>
      </p:sp>
      <p:cxnSp>
        <p:nvCxnSpPr>
          <p:cNvPr id="651" name="Google Shape;651;p40"/>
          <p:cNvCxnSpPr/>
          <p:nvPr/>
        </p:nvCxnSpPr>
        <p:spPr>
          <a:xfrm>
            <a:off x="5963450" y="3828075"/>
            <a:ext cx="1951500" cy="17100"/>
          </a:xfrm>
          <a:prstGeom prst="straightConnector1">
            <a:avLst/>
          </a:prstGeom>
          <a:noFill/>
          <a:ln cap="flat" cmpd="sng" w="9525">
            <a:solidFill>
              <a:schemeClr val="lt1"/>
            </a:solidFill>
            <a:prstDash val="solid"/>
            <a:round/>
            <a:headEnd len="med" w="med" type="none"/>
            <a:tailEnd len="med" w="med" type="none"/>
          </a:ln>
        </p:spPr>
      </p:cxnSp>
      <p:cxnSp>
        <p:nvCxnSpPr>
          <p:cNvPr id="652" name="Google Shape;652;p40"/>
          <p:cNvCxnSpPr/>
          <p:nvPr/>
        </p:nvCxnSpPr>
        <p:spPr>
          <a:xfrm flipH="1" rot="10800000">
            <a:off x="5988600" y="1886000"/>
            <a:ext cx="1956300" cy="5400"/>
          </a:xfrm>
          <a:prstGeom prst="straightConnector1">
            <a:avLst/>
          </a:prstGeom>
          <a:noFill/>
          <a:ln cap="flat" cmpd="sng" w="9525">
            <a:solidFill>
              <a:schemeClr val="lt1"/>
            </a:solidFill>
            <a:prstDash val="solid"/>
            <a:round/>
            <a:headEnd len="med" w="med" type="none"/>
            <a:tailEnd len="med" w="med" type="none"/>
          </a:ln>
        </p:spPr>
      </p:cxnSp>
      <p:cxnSp>
        <p:nvCxnSpPr>
          <p:cNvPr id="653" name="Google Shape;653;p40"/>
          <p:cNvCxnSpPr/>
          <p:nvPr/>
        </p:nvCxnSpPr>
        <p:spPr>
          <a:xfrm>
            <a:off x="1228996" y="4092171"/>
            <a:ext cx="5348700" cy="0"/>
          </a:xfrm>
          <a:prstGeom prst="straightConnector1">
            <a:avLst/>
          </a:prstGeom>
          <a:noFill/>
          <a:ln cap="flat" cmpd="sng" w="9525">
            <a:solidFill>
              <a:schemeClr val="lt1"/>
            </a:solidFill>
            <a:prstDash val="solid"/>
            <a:round/>
            <a:headEnd len="med" w="med" type="none"/>
            <a:tailEnd len="med" w="med" type="none"/>
          </a:ln>
        </p:spPr>
      </p:cxnSp>
      <p:sp>
        <p:nvSpPr>
          <p:cNvPr id="654" name="Google Shape;654;p40"/>
          <p:cNvSpPr txBox="1"/>
          <p:nvPr>
            <p:ph idx="4294967295" type="title"/>
          </p:nvPr>
        </p:nvSpPr>
        <p:spPr>
          <a:xfrm>
            <a:off x="1121750" y="1043450"/>
            <a:ext cx="32580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Funhouse Mirror</a:t>
            </a:r>
            <a:endParaRPr sz="3000"/>
          </a:p>
        </p:txBody>
      </p:sp>
      <p:cxnSp>
        <p:nvCxnSpPr>
          <p:cNvPr id="655" name="Google Shape;655;p40"/>
          <p:cNvCxnSpPr/>
          <p:nvPr/>
        </p:nvCxnSpPr>
        <p:spPr>
          <a:xfrm>
            <a:off x="1121749" y="1746781"/>
            <a:ext cx="7004700" cy="6300"/>
          </a:xfrm>
          <a:prstGeom prst="straightConnector1">
            <a:avLst/>
          </a:prstGeom>
          <a:noFill/>
          <a:ln cap="flat" cmpd="sng" w="9525">
            <a:solidFill>
              <a:schemeClr val="lt1"/>
            </a:solidFill>
            <a:prstDash val="solid"/>
            <a:round/>
            <a:headEnd len="med" w="med" type="none"/>
            <a:tailEnd len="med" w="med" type="none"/>
          </a:ln>
        </p:spPr>
      </p:cxnSp>
      <p:pic>
        <p:nvPicPr>
          <p:cNvPr id="656" name="Google Shape;656;p40"/>
          <p:cNvPicPr preferRelativeResize="0"/>
          <p:nvPr/>
        </p:nvPicPr>
        <p:blipFill rotWithShape="1">
          <a:blip r:embed="rId3">
            <a:alphaModFix/>
          </a:blip>
          <a:srcRect b="0" l="20519" r="20601" t="0"/>
          <a:stretch/>
        </p:blipFill>
        <p:spPr>
          <a:xfrm>
            <a:off x="6076627" y="2012875"/>
            <a:ext cx="1838400" cy="173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1"/>
          <p:cNvSpPr txBox="1"/>
          <p:nvPr>
            <p:ph idx="3" type="subTitle"/>
          </p:nvPr>
        </p:nvSpPr>
        <p:spPr>
          <a:xfrm>
            <a:off x="1229000" y="2128025"/>
            <a:ext cx="3401400" cy="17172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cracks on the mirror surface, including scratches and diffusion cracks formed by hitting.</a:t>
            </a:r>
            <a:endParaRPr sz="1600"/>
          </a:p>
          <a:p>
            <a:pPr indent="-330200" lvl="0" marL="457200" rtl="0" algn="l">
              <a:spcBef>
                <a:spcPts val="0"/>
              </a:spcBef>
              <a:spcAft>
                <a:spcPts val="0"/>
              </a:spcAft>
              <a:buSzPts val="1600"/>
              <a:buChar char="●"/>
            </a:pPr>
            <a:r>
              <a:rPr lang="en" sz="1600"/>
              <a:t>visual effects and emotional associations to the visitor</a:t>
            </a:r>
            <a:endParaRPr sz="1600"/>
          </a:p>
        </p:txBody>
      </p:sp>
      <p:cxnSp>
        <p:nvCxnSpPr>
          <p:cNvPr id="662" name="Google Shape;662;p41"/>
          <p:cNvCxnSpPr/>
          <p:nvPr/>
        </p:nvCxnSpPr>
        <p:spPr>
          <a:xfrm>
            <a:off x="5674200" y="3815500"/>
            <a:ext cx="2240700" cy="29700"/>
          </a:xfrm>
          <a:prstGeom prst="straightConnector1">
            <a:avLst/>
          </a:prstGeom>
          <a:noFill/>
          <a:ln cap="flat" cmpd="sng" w="9525">
            <a:solidFill>
              <a:schemeClr val="lt1"/>
            </a:solidFill>
            <a:prstDash val="solid"/>
            <a:round/>
            <a:headEnd len="med" w="med" type="none"/>
            <a:tailEnd len="med" w="med" type="none"/>
          </a:ln>
        </p:spPr>
      </p:cxnSp>
      <p:cxnSp>
        <p:nvCxnSpPr>
          <p:cNvPr id="663" name="Google Shape;663;p41"/>
          <p:cNvCxnSpPr/>
          <p:nvPr/>
        </p:nvCxnSpPr>
        <p:spPr>
          <a:xfrm flipH="1" rot="10800000">
            <a:off x="5686775" y="1885975"/>
            <a:ext cx="2258100" cy="18000"/>
          </a:xfrm>
          <a:prstGeom prst="straightConnector1">
            <a:avLst/>
          </a:prstGeom>
          <a:noFill/>
          <a:ln cap="flat" cmpd="sng" w="9525">
            <a:solidFill>
              <a:schemeClr val="lt1"/>
            </a:solidFill>
            <a:prstDash val="solid"/>
            <a:round/>
            <a:headEnd len="med" w="med" type="none"/>
            <a:tailEnd len="med" w="med" type="none"/>
          </a:ln>
        </p:spPr>
      </p:cxnSp>
      <p:cxnSp>
        <p:nvCxnSpPr>
          <p:cNvPr id="664" name="Google Shape;664;p41"/>
          <p:cNvCxnSpPr/>
          <p:nvPr/>
        </p:nvCxnSpPr>
        <p:spPr>
          <a:xfrm>
            <a:off x="1228996" y="4092171"/>
            <a:ext cx="5348700" cy="0"/>
          </a:xfrm>
          <a:prstGeom prst="straightConnector1">
            <a:avLst/>
          </a:prstGeom>
          <a:noFill/>
          <a:ln cap="flat" cmpd="sng" w="9525">
            <a:solidFill>
              <a:schemeClr val="lt1"/>
            </a:solidFill>
            <a:prstDash val="solid"/>
            <a:round/>
            <a:headEnd len="med" w="med" type="none"/>
            <a:tailEnd len="med" w="med" type="none"/>
          </a:ln>
        </p:spPr>
      </p:cxnSp>
      <p:sp>
        <p:nvSpPr>
          <p:cNvPr id="665" name="Google Shape;665;p41"/>
          <p:cNvSpPr txBox="1"/>
          <p:nvPr>
            <p:ph idx="4294967295" type="title"/>
          </p:nvPr>
        </p:nvSpPr>
        <p:spPr>
          <a:xfrm>
            <a:off x="1121750" y="1043450"/>
            <a:ext cx="32580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Broken </a:t>
            </a:r>
            <a:r>
              <a:rPr lang="en" sz="3000"/>
              <a:t>Mirror</a:t>
            </a:r>
            <a:endParaRPr sz="3000"/>
          </a:p>
        </p:txBody>
      </p:sp>
      <p:cxnSp>
        <p:nvCxnSpPr>
          <p:cNvPr id="666" name="Google Shape;666;p41"/>
          <p:cNvCxnSpPr/>
          <p:nvPr/>
        </p:nvCxnSpPr>
        <p:spPr>
          <a:xfrm>
            <a:off x="1121749" y="1746781"/>
            <a:ext cx="7004700" cy="6300"/>
          </a:xfrm>
          <a:prstGeom prst="straightConnector1">
            <a:avLst/>
          </a:prstGeom>
          <a:noFill/>
          <a:ln cap="flat" cmpd="sng" w="9525">
            <a:solidFill>
              <a:schemeClr val="lt1"/>
            </a:solidFill>
            <a:prstDash val="solid"/>
            <a:round/>
            <a:headEnd len="med" w="med" type="none"/>
            <a:tailEnd len="med" w="med" type="none"/>
          </a:ln>
        </p:spPr>
      </p:cxnSp>
      <p:pic>
        <p:nvPicPr>
          <p:cNvPr id="667" name="Google Shape;667;p41"/>
          <p:cNvPicPr preferRelativeResize="0"/>
          <p:nvPr/>
        </p:nvPicPr>
        <p:blipFill rotWithShape="1">
          <a:blip r:embed="rId3">
            <a:alphaModFix/>
          </a:blip>
          <a:srcRect b="0" l="18207" r="0" t="0"/>
          <a:stretch/>
        </p:blipFill>
        <p:spPr>
          <a:xfrm>
            <a:off x="5693052" y="2145025"/>
            <a:ext cx="2245550" cy="144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2"/>
          <p:cNvSpPr txBox="1"/>
          <p:nvPr>
            <p:ph idx="3" type="subTitle"/>
          </p:nvPr>
        </p:nvSpPr>
        <p:spPr>
          <a:xfrm>
            <a:off x="1229000" y="2112413"/>
            <a:ext cx="3979800" cy="15720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words and sentences written on the mirror surface</a:t>
            </a:r>
            <a:endParaRPr sz="1600"/>
          </a:p>
          <a:p>
            <a:pPr indent="-330200" lvl="0" marL="457200" rtl="0" algn="l">
              <a:spcBef>
                <a:spcPts val="0"/>
              </a:spcBef>
              <a:spcAft>
                <a:spcPts val="0"/>
              </a:spcAft>
              <a:buSzPts val="1600"/>
              <a:buChar char="●"/>
            </a:pPr>
            <a:r>
              <a:rPr lang="en" sz="1600"/>
              <a:t>come from the labels, dialogues, etc. encounter in daily life</a:t>
            </a:r>
            <a:endParaRPr sz="1600"/>
          </a:p>
          <a:p>
            <a:pPr indent="-330200" lvl="0" marL="457200" rtl="0" algn="l">
              <a:spcBef>
                <a:spcPts val="0"/>
              </a:spcBef>
              <a:spcAft>
                <a:spcPts val="0"/>
              </a:spcAft>
              <a:buSzPts val="1600"/>
              <a:buChar char="●"/>
            </a:pPr>
            <a:r>
              <a:rPr lang="en" sz="1600"/>
              <a:t>derogatory and offensive and have stronger feelings and associations </a:t>
            </a:r>
            <a:endParaRPr sz="1600"/>
          </a:p>
        </p:txBody>
      </p:sp>
      <p:cxnSp>
        <p:nvCxnSpPr>
          <p:cNvPr id="673" name="Google Shape;673;p42"/>
          <p:cNvCxnSpPr/>
          <p:nvPr/>
        </p:nvCxnSpPr>
        <p:spPr>
          <a:xfrm>
            <a:off x="5963450" y="3828075"/>
            <a:ext cx="1951500" cy="17100"/>
          </a:xfrm>
          <a:prstGeom prst="straightConnector1">
            <a:avLst/>
          </a:prstGeom>
          <a:noFill/>
          <a:ln cap="flat" cmpd="sng" w="9525">
            <a:solidFill>
              <a:schemeClr val="lt1"/>
            </a:solidFill>
            <a:prstDash val="solid"/>
            <a:round/>
            <a:headEnd len="med" w="med" type="none"/>
            <a:tailEnd len="med" w="med" type="none"/>
          </a:ln>
        </p:spPr>
      </p:cxnSp>
      <p:cxnSp>
        <p:nvCxnSpPr>
          <p:cNvPr id="674" name="Google Shape;674;p42"/>
          <p:cNvCxnSpPr/>
          <p:nvPr/>
        </p:nvCxnSpPr>
        <p:spPr>
          <a:xfrm flipH="1" rot="10800000">
            <a:off x="5988600" y="1886000"/>
            <a:ext cx="1956300" cy="5400"/>
          </a:xfrm>
          <a:prstGeom prst="straightConnector1">
            <a:avLst/>
          </a:prstGeom>
          <a:noFill/>
          <a:ln cap="flat" cmpd="sng" w="9525">
            <a:solidFill>
              <a:schemeClr val="lt1"/>
            </a:solidFill>
            <a:prstDash val="solid"/>
            <a:round/>
            <a:headEnd len="med" w="med" type="none"/>
            <a:tailEnd len="med" w="med" type="none"/>
          </a:ln>
        </p:spPr>
      </p:cxnSp>
      <p:cxnSp>
        <p:nvCxnSpPr>
          <p:cNvPr id="675" name="Google Shape;675;p42"/>
          <p:cNvCxnSpPr/>
          <p:nvPr/>
        </p:nvCxnSpPr>
        <p:spPr>
          <a:xfrm>
            <a:off x="1228996" y="4092171"/>
            <a:ext cx="5348700" cy="0"/>
          </a:xfrm>
          <a:prstGeom prst="straightConnector1">
            <a:avLst/>
          </a:prstGeom>
          <a:noFill/>
          <a:ln cap="flat" cmpd="sng" w="9525">
            <a:solidFill>
              <a:schemeClr val="lt1"/>
            </a:solidFill>
            <a:prstDash val="solid"/>
            <a:round/>
            <a:headEnd len="med" w="med" type="none"/>
            <a:tailEnd len="med" w="med" type="none"/>
          </a:ln>
        </p:spPr>
      </p:cxnSp>
      <p:sp>
        <p:nvSpPr>
          <p:cNvPr id="676" name="Google Shape;676;p42"/>
          <p:cNvSpPr txBox="1"/>
          <p:nvPr>
            <p:ph idx="4294967295" type="title"/>
          </p:nvPr>
        </p:nvSpPr>
        <p:spPr>
          <a:xfrm>
            <a:off x="1121750" y="1043450"/>
            <a:ext cx="32580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Graffitied </a:t>
            </a:r>
            <a:r>
              <a:rPr lang="en" sz="3000"/>
              <a:t>Mirror</a:t>
            </a:r>
            <a:endParaRPr sz="3000"/>
          </a:p>
        </p:txBody>
      </p:sp>
      <p:cxnSp>
        <p:nvCxnSpPr>
          <p:cNvPr id="677" name="Google Shape;677;p42"/>
          <p:cNvCxnSpPr/>
          <p:nvPr/>
        </p:nvCxnSpPr>
        <p:spPr>
          <a:xfrm>
            <a:off x="1121749" y="1746781"/>
            <a:ext cx="7004700" cy="6300"/>
          </a:xfrm>
          <a:prstGeom prst="straightConnector1">
            <a:avLst/>
          </a:prstGeom>
          <a:noFill/>
          <a:ln cap="flat" cmpd="sng" w="9525">
            <a:solidFill>
              <a:schemeClr val="lt1"/>
            </a:solidFill>
            <a:prstDash val="solid"/>
            <a:round/>
            <a:headEnd len="med" w="med" type="none"/>
            <a:tailEnd len="med" w="med" type="none"/>
          </a:ln>
        </p:spPr>
      </p:cxnSp>
      <p:pic>
        <p:nvPicPr>
          <p:cNvPr id="678" name="Google Shape;678;p42"/>
          <p:cNvPicPr preferRelativeResize="0"/>
          <p:nvPr/>
        </p:nvPicPr>
        <p:blipFill rotWithShape="1">
          <a:blip r:embed="rId3">
            <a:alphaModFix/>
          </a:blip>
          <a:srcRect b="0" l="17850" r="0" t="0"/>
          <a:stretch/>
        </p:blipFill>
        <p:spPr>
          <a:xfrm>
            <a:off x="5900575" y="2043800"/>
            <a:ext cx="2014375" cy="1631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3"/>
          <p:cNvSpPr txBox="1"/>
          <p:nvPr>
            <p:ph type="title"/>
          </p:nvPr>
        </p:nvSpPr>
        <p:spPr>
          <a:xfrm>
            <a:off x="1389750" y="833100"/>
            <a:ext cx="6364500" cy="11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Face-tracking Mirror</a:t>
            </a:r>
            <a:endParaRPr sz="4000"/>
          </a:p>
        </p:txBody>
      </p:sp>
      <p:cxnSp>
        <p:nvCxnSpPr>
          <p:cNvPr id="684" name="Google Shape;684;p43"/>
          <p:cNvCxnSpPr/>
          <p:nvPr/>
        </p:nvCxnSpPr>
        <p:spPr>
          <a:xfrm>
            <a:off x="1696200" y="1603485"/>
            <a:ext cx="5751600" cy="0"/>
          </a:xfrm>
          <a:prstGeom prst="straightConnector1">
            <a:avLst/>
          </a:prstGeom>
          <a:noFill/>
          <a:ln cap="flat" cmpd="sng" w="9525">
            <a:solidFill>
              <a:schemeClr val="lt1"/>
            </a:solidFill>
            <a:prstDash val="solid"/>
            <a:round/>
            <a:headEnd len="med" w="med" type="none"/>
            <a:tailEnd len="med" w="med" type="none"/>
          </a:ln>
        </p:spPr>
      </p:cxnSp>
      <p:pic>
        <p:nvPicPr>
          <p:cNvPr id="685" name="Google Shape;685;p43"/>
          <p:cNvPicPr preferRelativeResize="0"/>
          <p:nvPr/>
        </p:nvPicPr>
        <p:blipFill>
          <a:blip r:embed="rId3">
            <a:alphaModFix/>
          </a:blip>
          <a:stretch>
            <a:fillRect/>
          </a:stretch>
        </p:blipFill>
        <p:spPr>
          <a:xfrm>
            <a:off x="5569218" y="1769968"/>
            <a:ext cx="2590859" cy="1722900"/>
          </a:xfrm>
          <a:prstGeom prst="rect">
            <a:avLst/>
          </a:prstGeom>
          <a:noFill/>
          <a:ln>
            <a:noFill/>
          </a:ln>
        </p:spPr>
      </p:pic>
      <p:sp>
        <p:nvSpPr>
          <p:cNvPr id="686" name="Google Shape;686;p43"/>
          <p:cNvSpPr txBox="1"/>
          <p:nvPr>
            <p:ph idx="1" type="body"/>
          </p:nvPr>
        </p:nvSpPr>
        <p:spPr>
          <a:xfrm>
            <a:off x="1543750" y="1422150"/>
            <a:ext cx="3465300" cy="1722900"/>
          </a:xfrm>
          <a:prstGeom prst="rect">
            <a:avLst/>
          </a:prstGeom>
          <a:noFill/>
          <a:ln>
            <a:noFill/>
          </a:ln>
        </p:spPr>
        <p:txBody>
          <a:bodyPr anchorCtr="0" anchor="ctr" bIns="91425" lIns="0" spcFirstLastPara="1" rIns="91425" wrap="square" tIns="0">
            <a:noAutofit/>
          </a:bodyPr>
          <a:lstStyle/>
          <a:p>
            <a:pPr indent="-317500" lvl="0" marL="457200" rtl="0" algn="l">
              <a:spcBef>
                <a:spcPts val="0"/>
              </a:spcBef>
              <a:spcAft>
                <a:spcPts val="0"/>
              </a:spcAft>
              <a:buClr>
                <a:schemeClr val="lt1"/>
              </a:buClr>
              <a:buSzPts val="1400"/>
              <a:buChar char="●"/>
            </a:pPr>
            <a:r>
              <a:rPr lang="en">
                <a:solidFill>
                  <a:schemeClr val="lt1"/>
                </a:solidFill>
              </a:rPr>
              <a:t>Combination of 70 tiny mirrors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With servo motors and 3D prints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An interactive mirror following faces when moving</a:t>
            </a:r>
            <a:endParaRPr>
              <a:solidFill>
                <a:schemeClr val="lt1"/>
              </a:solidFill>
            </a:endParaRPr>
          </a:p>
        </p:txBody>
      </p:sp>
      <p:pic>
        <p:nvPicPr>
          <p:cNvPr id="687" name="Google Shape;687;p43"/>
          <p:cNvPicPr preferRelativeResize="0"/>
          <p:nvPr/>
        </p:nvPicPr>
        <p:blipFill rotWithShape="1">
          <a:blip r:embed="rId4">
            <a:alphaModFix/>
          </a:blip>
          <a:srcRect b="21131" l="0" r="0" t="3128"/>
          <a:stretch/>
        </p:blipFill>
        <p:spPr>
          <a:xfrm>
            <a:off x="2775063" y="2878978"/>
            <a:ext cx="2590850" cy="1471747"/>
          </a:xfrm>
          <a:prstGeom prst="rect">
            <a:avLst/>
          </a:prstGeom>
          <a:noFill/>
          <a:ln>
            <a:noFill/>
          </a:ln>
        </p:spPr>
      </p:pic>
      <p:pic>
        <p:nvPicPr>
          <p:cNvPr id="688" name="Google Shape;688;p43"/>
          <p:cNvPicPr preferRelativeResize="0"/>
          <p:nvPr/>
        </p:nvPicPr>
        <p:blipFill rotWithShape="1">
          <a:blip r:embed="rId5">
            <a:alphaModFix/>
          </a:blip>
          <a:srcRect b="0" l="8162" r="12823" t="10968"/>
          <a:stretch/>
        </p:blipFill>
        <p:spPr>
          <a:xfrm>
            <a:off x="883825" y="2798624"/>
            <a:ext cx="1687926" cy="1060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4"/>
          <p:cNvSpPr txBox="1"/>
          <p:nvPr>
            <p:ph idx="3" type="subTitle"/>
          </p:nvPr>
        </p:nvSpPr>
        <p:spPr>
          <a:xfrm>
            <a:off x="1070900" y="2017563"/>
            <a:ext cx="3979800" cy="15720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Using the rotating axis of servo</a:t>
            </a:r>
            <a:endParaRPr sz="1600"/>
          </a:p>
          <a:p>
            <a:pPr indent="-330200" lvl="0" marL="457200" rtl="0" algn="l">
              <a:spcBef>
                <a:spcPts val="0"/>
              </a:spcBef>
              <a:spcAft>
                <a:spcPts val="0"/>
              </a:spcAft>
              <a:buSzPts val="1600"/>
              <a:buChar char="●"/>
            </a:pPr>
            <a:r>
              <a:rPr lang="en" sz="1600"/>
              <a:t>To control the angle of </a:t>
            </a:r>
            <a:r>
              <a:rPr lang="en" sz="1600"/>
              <a:t>mirrors</a:t>
            </a:r>
            <a:endParaRPr sz="1600"/>
          </a:p>
        </p:txBody>
      </p:sp>
      <p:cxnSp>
        <p:nvCxnSpPr>
          <p:cNvPr id="694" name="Google Shape;694;p44"/>
          <p:cNvCxnSpPr/>
          <p:nvPr/>
        </p:nvCxnSpPr>
        <p:spPr>
          <a:xfrm>
            <a:off x="1228996" y="4092171"/>
            <a:ext cx="5348700" cy="0"/>
          </a:xfrm>
          <a:prstGeom prst="straightConnector1">
            <a:avLst/>
          </a:prstGeom>
          <a:noFill/>
          <a:ln cap="flat" cmpd="sng" w="9525">
            <a:solidFill>
              <a:schemeClr val="lt1"/>
            </a:solidFill>
            <a:prstDash val="solid"/>
            <a:round/>
            <a:headEnd len="med" w="med" type="none"/>
            <a:tailEnd len="med" w="med" type="none"/>
          </a:ln>
        </p:spPr>
      </p:cxnSp>
      <p:sp>
        <p:nvSpPr>
          <p:cNvPr id="695" name="Google Shape;695;p44"/>
          <p:cNvSpPr txBox="1"/>
          <p:nvPr>
            <p:ph idx="4294967295" type="title"/>
          </p:nvPr>
        </p:nvSpPr>
        <p:spPr>
          <a:xfrm>
            <a:off x="1121750" y="1043450"/>
            <a:ext cx="32580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Mechanism</a:t>
            </a:r>
            <a:endParaRPr sz="3000"/>
          </a:p>
        </p:txBody>
      </p:sp>
      <p:cxnSp>
        <p:nvCxnSpPr>
          <p:cNvPr id="696" name="Google Shape;696;p44"/>
          <p:cNvCxnSpPr/>
          <p:nvPr/>
        </p:nvCxnSpPr>
        <p:spPr>
          <a:xfrm>
            <a:off x="1121749" y="1746781"/>
            <a:ext cx="7004700" cy="6300"/>
          </a:xfrm>
          <a:prstGeom prst="straightConnector1">
            <a:avLst/>
          </a:prstGeom>
          <a:noFill/>
          <a:ln cap="flat" cmpd="sng" w="9525">
            <a:solidFill>
              <a:schemeClr val="lt1"/>
            </a:solidFill>
            <a:prstDash val="solid"/>
            <a:round/>
            <a:headEnd len="med" w="med" type="none"/>
            <a:tailEnd len="med" w="med" type="none"/>
          </a:ln>
        </p:spPr>
      </p:cxnSp>
      <p:pic>
        <p:nvPicPr>
          <p:cNvPr id="697" name="Google Shape;697;p44"/>
          <p:cNvPicPr preferRelativeResize="0"/>
          <p:nvPr/>
        </p:nvPicPr>
        <p:blipFill>
          <a:blip r:embed="rId3">
            <a:alphaModFix/>
          </a:blip>
          <a:stretch>
            <a:fillRect/>
          </a:stretch>
        </p:blipFill>
        <p:spPr>
          <a:xfrm>
            <a:off x="5147525" y="2392600"/>
            <a:ext cx="2029725" cy="2013124"/>
          </a:xfrm>
          <a:prstGeom prst="rect">
            <a:avLst/>
          </a:prstGeom>
          <a:noFill/>
          <a:ln>
            <a:noFill/>
          </a:ln>
        </p:spPr>
      </p:pic>
      <p:pic>
        <p:nvPicPr>
          <p:cNvPr id="698" name="Google Shape;698;p44"/>
          <p:cNvPicPr preferRelativeResize="0"/>
          <p:nvPr/>
        </p:nvPicPr>
        <p:blipFill>
          <a:blip r:embed="rId4">
            <a:alphaModFix/>
          </a:blip>
          <a:stretch>
            <a:fillRect/>
          </a:stretch>
        </p:blipFill>
        <p:spPr>
          <a:xfrm>
            <a:off x="6526750" y="768175"/>
            <a:ext cx="1353825" cy="1806975"/>
          </a:xfrm>
          <a:prstGeom prst="rect">
            <a:avLst/>
          </a:prstGeom>
          <a:noFill/>
          <a:ln>
            <a:noFill/>
          </a:ln>
        </p:spPr>
      </p:pic>
      <p:pic>
        <p:nvPicPr>
          <p:cNvPr id="699" name="Google Shape;699;p44"/>
          <p:cNvPicPr preferRelativeResize="0"/>
          <p:nvPr/>
        </p:nvPicPr>
        <p:blipFill>
          <a:blip r:embed="rId5">
            <a:alphaModFix/>
          </a:blip>
          <a:stretch>
            <a:fillRect/>
          </a:stretch>
        </p:blipFill>
        <p:spPr>
          <a:xfrm>
            <a:off x="1661769" y="2701625"/>
            <a:ext cx="2996029" cy="16413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5"/>
          <p:cNvSpPr txBox="1"/>
          <p:nvPr>
            <p:ph idx="1"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sp>
        <p:nvSpPr>
          <p:cNvPr id="705" name="Google Shape;705;p45"/>
          <p:cNvSpPr txBox="1"/>
          <p:nvPr>
            <p:ph type="title"/>
          </p:nvPr>
        </p:nvSpPr>
        <p:spPr>
          <a:xfrm>
            <a:off x="1389750" y="833100"/>
            <a:ext cx="6364500" cy="11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TV Monitor</a:t>
            </a:r>
            <a:endParaRPr sz="4000"/>
          </a:p>
          <a:p>
            <a:pPr indent="0" lvl="0" marL="0" rtl="0" algn="ctr">
              <a:spcBef>
                <a:spcPts val="0"/>
              </a:spcBef>
              <a:spcAft>
                <a:spcPts val="0"/>
              </a:spcAft>
              <a:buNone/>
            </a:pPr>
            <a:r>
              <a:t/>
            </a:r>
            <a:endParaRPr sz="4000"/>
          </a:p>
        </p:txBody>
      </p:sp>
      <p:cxnSp>
        <p:nvCxnSpPr>
          <p:cNvPr id="706" name="Google Shape;706;p45"/>
          <p:cNvCxnSpPr/>
          <p:nvPr/>
        </p:nvCxnSpPr>
        <p:spPr>
          <a:xfrm>
            <a:off x="1696200" y="1603485"/>
            <a:ext cx="5751600" cy="0"/>
          </a:xfrm>
          <a:prstGeom prst="straightConnector1">
            <a:avLst/>
          </a:prstGeom>
          <a:noFill/>
          <a:ln cap="flat" cmpd="sng" w="9525">
            <a:solidFill>
              <a:schemeClr val="lt1"/>
            </a:solidFill>
            <a:prstDash val="solid"/>
            <a:round/>
            <a:headEnd len="med" w="med" type="none"/>
            <a:tailEnd len="med" w="med" type="none"/>
          </a:ln>
        </p:spPr>
      </p:cxnSp>
      <p:sp>
        <p:nvSpPr>
          <p:cNvPr id="707" name="Google Shape;707;p45"/>
          <p:cNvSpPr txBox="1"/>
          <p:nvPr>
            <p:ph idx="1" type="body"/>
          </p:nvPr>
        </p:nvSpPr>
        <p:spPr>
          <a:xfrm>
            <a:off x="1568900" y="1992000"/>
            <a:ext cx="3465300" cy="1722900"/>
          </a:xfrm>
          <a:prstGeom prst="rect">
            <a:avLst/>
          </a:prstGeom>
          <a:noFill/>
          <a:ln>
            <a:noFill/>
          </a:ln>
        </p:spPr>
        <p:txBody>
          <a:bodyPr anchorCtr="0" anchor="ctr" bIns="91425" lIns="0" spcFirstLastPara="1" rIns="91425" wrap="square" tIns="0">
            <a:noAutofit/>
          </a:bodyPr>
          <a:lstStyle/>
          <a:p>
            <a:pPr indent="-317500" lvl="0" marL="457200" rtl="0" algn="l">
              <a:spcBef>
                <a:spcPts val="0"/>
              </a:spcBef>
              <a:spcAft>
                <a:spcPts val="0"/>
              </a:spcAft>
              <a:buClr>
                <a:schemeClr val="lt1"/>
              </a:buClr>
              <a:buSzPts val="1400"/>
              <a:buChar char="●"/>
            </a:pPr>
            <a:r>
              <a:rPr lang="en">
                <a:solidFill>
                  <a:schemeClr val="lt1"/>
                </a:solidFill>
              </a:rPr>
              <a:t>Divided the camera into 9 grids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Applying different visual effects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grayscale/saturation/contrast/</a:t>
            </a:r>
            <a:endParaRPr>
              <a:solidFill>
                <a:schemeClr val="lt1"/>
              </a:solidFill>
            </a:endParaRPr>
          </a:p>
          <a:p>
            <a:pPr indent="0" lvl="0" marL="457200" rtl="0" algn="l">
              <a:spcBef>
                <a:spcPts val="0"/>
              </a:spcBef>
              <a:spcAft>
                <a:spcPts val="0"/>
              </a:spcAft>
              <a:buNone/>
            </a:pPr>
            <a:r>
              <a:rPr lang="en">
                <a:solidFill>
                  <a:schemeClr val="lt1"/>
                </a:solidFill>
              </a:rPr>
              <a:t>highlights/shadows</a:t>
            </a:r>
            <a:endParaRPr>
              <a:solidFill>
                <a:schemeClr val="lt1"/>
              </a:solidFill>
            </a:endParaRPr>
          </a:p>
          <a:p>
            <a:pPr indent="0" lvl="0" marL="457200" rtl="0" algn="l">
              <a:spcBef>
                <a:spcPts val="0"/>
              </a:spcBef>
              <a:spcAft>
                <a:spcPts val="0"/>
              </a:spcAft>
              <a:buNone/>
            </a:pPr>
            <a:r>
              <a:rPr lang="en">
                <a:solidFill>
                  <a:schemeClr val="lt1"/>
                </a:solidFill>
              </a:rPr>
              <a:t>And decreases the frame-rate</a:t>
            </a:r>
            <a:endParaRPr>
              <a:solidFill>
                <a:schemeClr val="lt1"/>
              </a:solidFill>
            </a:endParaRPr>
          </a:p>
        </p:txBody>
      </p:sp>
      <p:pic>
        <p:nvPicPr>
          <p:cNvPr id="708" name="Google Shape;708;p45"/>
          <p:cNvPicPr preferRelativeResize="0"/>
          <p:nvPr/>
        </p:nvPicPr>
        <p:blipFill rotWithShape="1">
          <a:blip r:embed="rId3">
            <a:alphaModFix/>
          </a:blip>
          <a:srcRect b="21504" l="13416" r="2309" t="3171"/>
          <a:stretch/>
        </p:blipFill>
        <p:spPr>
          <a:xfrm>
            <a:off x="5209800" y="1958100"/>
            <a:ext cx="2990650" cy="179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6"/>
          <p:cNvSpPr txBox="1"/>
          <p:nvPr>
            <p:ph idx="3" type="subTitle"/>
          </p:nvPr>
        </p:nvSpPr>
        <p:spPr>
          <a:xfrm>
            <a:off x="1459012" y="1338985"/>
            <a:ext cx="1215600" cy="345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Flow</a:t>
            </a:r>
            <a:endParaRPr/>
          </a:p>
        </p:txBody>
      </p:sp>
      <p:sp>
        <p:nvSpPr>
          <p:cNvPr id="714" name="Google Shape;714;p46"/>
          <p:cNvSpPr txBox="1"/>
          <p:nvPr>
            <p:ph type="title"/>
          </p:nvPr>
        </p:nvSpPr>
        <p:spPr>
          <a:xfrm>
            <a:off x="720000" y="687075"/>
            <a:ext cx="7691100" cy="462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Emotion</a:t>
            </a:r>
            <a:endParaRPr/>
          </a:p>
        </p:txBody>
      </p:sp>
      <p:sp>
        <p:nvSpPr>
          <p:cNvPr id="715" name="Google Shape;715;p46"/>
          <p:cNvSpPr txBox="1"/>
          <p:nvPr>
            <p:ph idx="6" type="subTitle"/>
          </p:nvPr>
        </p:nvSpPr>
        <p:spPr>
          <a:xfrm>
            <a:off x="1995600" y="1759725"/>
            <a:ext cx="5401500" cy="943800"/>
          </a:xfrm>
          <a:prstGeom prst="rect">
            <a:avLst/>
          </a:prstGeom>
        </p:spPr>
        <p:txBody>
          <a:bodyPr anchorCtr="0" anchor="t" bIns="91425" lIns="91425" spcFirstLastPara="1" rIns="91425" wrap="square" tIns="0">
            <a:noAutofit/>
          </a:bodyPr>
          <a:lstStyle/>
          <a:p>
            <a:pPr indent="-355600" lvl="0" marL="457200" rtl="0" algn="l">
              <a:spcBef>
                <a:spcPts val="0"/>
              </a:spcBef>
              <a:spcAft>
                <a:spcPts val="0"/>
              </a:spcAft>
              <a:buSzPts val="2000"/>
              <a:buChar char="●"/>
            </a:pPr>
            <a:r>
              <a:rPr lang="en"/>
              <a:t>self-reflection: lost, searched, self-reflection</a:t>
            </a:r>
            <a:endParaRPr/>
          </a:p>
        </p:txBody>
      </p:sp>
      <p:cxnSp>
        <p:nvCxnSpPr>
          <p:cNvPr id="716" name="Google Shape;716;p46"/>
          <p:cNvCxnSpPr/>
          <p:nvPr/>
        </p:nvCxnSpPr>
        <p:spPr>
          <a:xfrm>
            <a:off x="1453625" y="1685625"/>
            <a:ext cx="6622500" cy="17100"/>
          </a:xfrm>
          <a:prstGeom prst="straightConnector1">
            <a:avLst/>
          </a:prstGeom>
          <a:noFill/>
          <a:ln cap="flat" cmpd="sng" w="9525">
            <a:solidFill>
              <a:schemeClr val="lt1"/>
            </a:solidFill>
            <a:prstDash val="solid"/>
            <a:round/>
            <a:headEnd len="med" w="med" type="none"/>
            <a:tailEnd len="med" w="med" type="none"/>
          </a:ln>
        </p:spPr>
      </p:cxnSp>
      <p:cxnSp>
        <p:nvCxnSpPr>
          <p:cNvPr id="717" name="Google Shape;717;p46"/>
          <p:cNvCxnSpPr/>
          <p:nvPr/>
        </p:nvCxnSpPr>
        <p:spPr>
          <a:xfrm>
            <a:off x="1455400" y="2237842"/>
            <a:ext cx="6629700" cy="23700"/>
          </a:xfrm>
          <a:prstGeom prst="straightConnector1">
            <a:avLst/>
          </a:prstGeom>
          <a:noFill/>
          <a:ln cap="flat" cmpd="sng" w="9525">
            <a:solidFill>
              <a:schemeClr val="lt1"/>
            </a:solidFill>
            <a:prstDash val="solid"/>
            <a:round/>
            <a:headEnd len="med" w="med" type="none"/>
            <a:tailEnd len="med" w="med" type="none"/>
          </a:ln>
        </p:spPr>
      </p:cxnSp>
      <p:cxnSp>
        <p:nvCxnSpPr>
          <p:cNvPr id="718" name="Google Shape;718;p46"/>
          <p:cNvCxnSpPr/>
          <p:nvPr/>
        </p:nvCxnSpPr>
        <p:spPr>
          <a:xfrm>
            <a:off x="3534750" y="1228526"/>
            <a:ext cx="2074500" cy="0"/>
          </a:xfrm>
          <a:prstGeom prst="straightConnector1">
            <a:avLst/>
          </a:prstGeom>
          <a:noFill/>
          <a:ln cap="flat" cmpd="sng" w="9525">
            <a:solidFill>
              <a:schemeClr val="lt1"/>
            </a:solidFill>
            <a:prstDash val="solid"/>
            <a:round/>
            <a:headEnd len="med" w="med" type="none"/>
            <a:tailEnd len="med" w="med" type="none"/>
          </a:ln>
        </p:spPr>
      </p:cxnSp>
      <p:sp>
        <p:nvSpPr>
          <p:cNvPr id="719" name="Google Shape;719;p46"/>
          <p:cNvSpPr txBox="1"/>
          <p:nvPr>
            <p:ph idx="3" type="subTitle"/>
          </p:nvPr>
        </p:nvSpPr>
        <p:spPr>
          <a:xfrm>
            <a:off x="1464375" y="2375935"/>
            <a:ext cx="1215600" cy="345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Feel</a:t>
            </a:r>
            <a:endParaRPr/>
          </a:p>
        </p:txBody>
      </p:sp>
      <p:sp>
        <p:nvSpPr>
          <p:cNvPr id="720" name="Google Shape;720;p46"/>
          <p:cNvSpPr txBox="1"/>
          <p:nvPr>
            <p:ph idx="6" type="subTitle"/>
          </p:nvPr>
        </p:nvSpPr>
        <p:spPr>
          <a:xfrm>
            <a:off x="1995600" y="2910000"/>
            <a:ext cx="5401500" cy="1219800"/>
          </a:xfrm>
          <a:prstGeom prst="rect">
            <a:avLst/>
          </a:prstGeom>
        </p:spPr>
        <p:txBody>
          <a:bodyPr anchorCtr="0" anchor="t" bIns="91425" lIns="91425" spcFirstLastPara="1" rIns="91425" wrap="square" tIns="0">
            <a:noAutofit/>
          </a:bodyPr>
          <a:lstStyle/>
          <a:p>
            <a:pPr indent="-355600" lvl="0" marL="457200" rtl="0" algn="l">
              <a:spcBef>
                <a:spcPts val="0"/>
              </a:spcBef>
              <a:spcAft>
                <a:spcPts val="0"/>
              </a:spcAft>
              <a:buSzPts val="2000"/>
              <a:buChar char="●"/>
            </a:pPr>
            <a:r>
              <a:rPr lang="en"/>
              <a:t>amazed by the transformation of their own appearance</a:t>
            </a:r>
            <a:endParaRPr/>
          </a:p>
          <a:p>
            <a:pPr indent="-355600" lvl="0" marL="457200" rtl="0" algn="l">
              <a:spcBef>
                <a:spcPts val="0"/>
              </a:spcBef>
              <a:spcAft>
                <a:spcPts val="0"/>
              </a:spcAft>
              <a:buSzPts val="2000"/>
              <a:buChar char="●"/>
            </a:pPr>
            <a:r>
              <a:rPr lang="en"/>
              <a:t>thousands of selves with different images through the eyes of others</a:t>
            </a:r>
            <a:r>
              <a:rPr lang="en"/>
              <a:t> </a:t>
            </a:r>
            <a:endParaRPr/>
          </a:p>
          <a:p>
            <a:pPr indent="-355600" lvl="0" marL="457200" rtl="0" algn="l">
              <a:spcBef>
                <a:spcPts val="0"/>
              </a:spcBef>
              <a:spcAft>
                <a:spcPts val="0"/>
              </a:spcAft>
              <a:buSzPts val="2000"/>
              <a:buChar char="●"/>
            </a:pPr>
            <a:r>
              <a:rPr lang="en"/>
              <a:t>seventy "I" in it, but they are all real "I" and the same "I"</a:t>
            </a:r>
            <a:endParaRPr/>
          </a:p>
        </p:txBody>
      </p:sp>
      <p:cxnSp>
        <p:nvCxnSpPr>
          <p:cNvPr id="721" name="Google Shape;721;p46"/>
          <p:cNvCxnSpPr/>
          <p:nvPr/>
        </p:nvCxnSpPr>
        <p:spPr>
          <a:xfrm>
            <a:off x="1453613" y="2835900"/>
            <a:ext cx="6622500" cy="171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7"/>
          <p:cNvSpPr/>
          <p:nvPr/>
        </p:nvSpPr>
        <p:spPr>
          <a:xfrm>
            <a:off x="2715050" y="2074038"/>
            <a:ext cx="3561600" cy="1835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47"/>
          <p:cNvPicPr preferRelativeResize="0"/>
          <p:nvPr/>
        </p:nvPicPr>
        <p:blipFill rotWithShape="1">
          <a:blip r:embed="rId3">
            <a:alphaModFix/>
          </a:blip>
          <a:srcRect b="26663" l="-22632" r="-22632" t="26663"/>
          <a:stretch/>
        </p:blipFill>
        <p:spPr>
          <a:xfrm>
            <a:off x="2752700" y="2123388"/>
            <a:ext cx="3486300" cy="1736400"/>
          </a:xfrm>
          <a:prstGeom prst="ellipse">
            <a:avLst/>
          </a:prstGeom>
          <a:noFill/>
          <a:ln>
            <a:noFill/>
          </a:ln>
        </p:spPr>
      </p:pic>
      <p:sp>
        <p:nvSpPr>
          <p:cNvPr id="728" name="Google Shape;728;p47"/>
          <p:cNvSpPr txBox="1"/>
          <p:nvPr>
            <p:ph type="title"/>
          </p:nvPr>
        </p:nvSpPr>
        <p:spPr>
          <a:xfrm>
            <a:off x="2841750" y="1055625"/>
            <a:ext cx="4807200" cy="59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Reflection</a:t>
            </a:r>
            <a:endParaRPr/>
          </a:p>
        </p:txBody>
      </p:sp>
      <p:sp>
        <p:nvSpPr>
          <p:cNvPr id="729" name="Google Shape;729;p47"/>
          <p:cNvSpPr txBox="1"/>
          <p:nvPr>
            <p:ph idx="2" type="title"/>
          </p:nvPr>
        </p:nvSpPr>
        <p:spPr>
          <a:xfrm>
            <a:off x="1507075" y="972075"/>
            <a:ext cx="1275600" cy="761700"/>
          </a:xfrm>
          <a:prstGeom prst="rect">
            <a:avLst/>
          </a:prstGeom>
        </p:spPr>
        <p:txBody>
          <a:bodyPr anchorCtr="0" anchor="ctr" bIns="91425" lIns="0" spcFirstLastPara="1" rIns="0" wrap="square" tIns="0">
            <a:noAutofit/>
          </a:bodyPr>
          <a:lstStyle/>
          <a:p>
            <a:pPr indent="0" lvl="0" marL="0" rtl="0" algn="l">
              <a:spcBef>
                <a:spcPts val="0"/>
              </a:spcBef>
              <a:spcAft>
                <a:spcPts val="0"/>
              </a:spcAft>
              <a:buNone/>
            </a:pPr>
            <a:r>
              <a:rPr lang="en"/>
              <a:t>04.</a:t>
            </a:r>
            <a:endParaRPr/>
          </a:p>
        </p:txBody>
      </p:sp>
      <p:cxnSp>
        <p:nvCxnSpPr>
          <p:cNvPr id="730" name="Google Shape;730;p47"/>
          <p:cNvCxnSpPr/>
          <p:nvPr/>
        </p:nvCxnSpPr>
        <p:spPr>
          <a:xfrm>
            <a:off x="1526450" y="972075"/>
            <a:ext cx="5938800" cy="0"/>
          </a:xfrm>
          <a:prstGeom prst="straightConnector1">
            <a:avLst/>
          </a:prstGeom>
          <a:noFill/>
          <a:ln cap="flat" cmpd="sng" w="9525">
            <a:solidFill>
              <a:schemeClr val="lt1"/>
            </a:solidFill>
            <a:prstDash val="solid"/>
            <a:round/>
            <a:headEnd len="med" w="med" type="none"/>
            <a:tailEnd len="med" w="med" type="none"/>
          </a:ln>
        </p:spPr>
      </p:cxnSp>
      <p:sp>
        <p:nvSpPr>
          <p:cNvPr id="731" name="Google Shape;731;p47"/>
          <p:cNvSpPr txBox="1"/>
          <p:nvPr/>
        </p:nvSpPr>
        <p:spPr>
          <a:xfrm>
            <a:off x="3934125" y="4332950"/>
            <a:ext cx="1275600" cy="233100"/>
          </a:xfrm>
          <a:prstGeom prst="rect">
            <a:avLst/>
          </a:prstGeom>
          <a:solidFill>
            <a:schemeClr val="dk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Avenir"/>
                <a:ea typeface="Avenir"/>
                <a:cs typeface="Avenir"/>
                <a:sym typeface="Avenir"/>
              </a:rPr>
              <a:t>Pitch deck</a:t>
            </a:r>
            <a:endParaRPr sz="1200">
              <a:solidFill>
                <a:schemeClr val="lt1"/>
              </a:solidFill>
              <a:latin typeface="Avenir"/>
              <a:ea typeface="Avenir"/>
              <a:cs typeface="Avenir"/>
              <a:sym typeface="Avenir"/>
            </a:endParaRPr>
          </a:p>
        </p:txBody>
      </p:sp>
      <p:sp>
        <p:nvSpPr>
          <p:cNvPr id="732" name="Google Shape;732;p47"/>
          <p:cNvSpPr txBox="1"/>
          <p:nvPr>
            <p:ph idx="3"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8"/>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Combining arduino micro servos and face detection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Java and python language used</a:t>
            </a:r>
            <a:endParaRPr/>
          </a:p>
          <a:p>
            <a:pPr indent="-317500" lvl="0" marL="457200" rtl="0" algn="l">
              <a:spcBef>
                <a:spcPts val="0"/>
              </a:spcBef>
              <a:spcAft>
                <a:spcPts val="0"/>
              </a:spcAft>
              <a:buSzPts val="1400"/>
              <a:buChar char="●"/>
            </a:pPr>
            <a:r>
              <a:rPr lang="en"/>
              <a:t>Library tested to </a:t>
            </a:r>
            <a:r>
              <a:rPr lang="en"/>
              <a:t>control servos</a:t>
            </a:r>
            <a:endParaRPr/>
          </a:p>
          <a:p>
            <a:pPr indent="-317500" lvl="0" marL="457200" rtl="0" algn="l">
              <a:spcBef>
                <a:spcPts val="0"/>
              </a:spcBef>
              <a:spcAft>
                <a:spcPts val="0"/>
              </a:spcAft>
              <a:buSzPts val="1400"/>
              <a:buChar char="●"/>
            </a:pPr>
            <a:r>
              <a:rPr lang="en"/>
              <a:t>Communication between python and arduino </a:t>
            </a:r>
            <a:endParaRPr/>
          </a:p>
        </p:txBody>
      </p:sp>
      <p:sp>
        <p:nvSpPr>
          <p:cNvPr id="738" name="Google Shape;738;p48"/>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#1</a:t>
            </a:r>
            <a:endParaRPr/>
          </a:p>
        </p:txBody>
      </p:sp>
      <p:cxnSp>
        <p:nvCxnSpPr>
          <p:cNvPr id="739" name="Google Shape;739;p48"/>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40" name="Google Shape;740;p48"/>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41" name="Google Shape;741;p48"/>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Data transmitted from python to arduino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Bandwidth</a:t>
            </a:r>
            <a:r>
              <a:rPr lang="en"/>
              <a:t> and bitrate </a:t>
            </a:r>
            <a:endParaRPr/>
          </a:p>
          <a:p>
            <a:pPr indent="-317500" lvl="0" marL="457200" rtl="0" algn="l">
              <a:spcBef>
                <a:spcPts val="0"/>
              </a:spcBef>
              <a:spcAft>
                <a:spcPts val="0"/>
              </a:spcAft>
              <a:buSzPts val="1400"/>
              <a:buChar char="●"/>
            </a:pPr>
            <a:r>
              <a:rPr lang="en"/>
              <a:t>Encoding data before sending </a:t>
            </a:r>
            <a:endParaRPr/>
          </a:p>
          <a:p>
            <a:pPr indent="-317500" lvl="0" marL="457200" rtl="0" algn="l">
              <a:spcBef>
                <a:spcPts val="0"/>
              </a:spcBef>
              <a:spcAft>
                <a:spcPts val="0"/>
              </a:spcAft>
              <a:buSzPts val="1400"/>
              <a:buChar char="●"/>
            </a:pPr>
            <a:r>
              <a:rPr lang="en"/>
              <a:t>Data type conversion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8" name="Google Shape;748;p49"/>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#2</a:t>
            </a:r>
            <a:endParaRPr/>
          </a:p>
        </p:txBody>
      </p:sp>
      <p:cxnSp>
        <p:nvCxnSpPr>
          <p:cNvPr id="749" name="Google Shape;749;p49"/>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50" name="Google Shape;750;p49"/>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51" name="Google Shape;751;p49"/>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2"/>
          <p:cNvSpPr txBox="1"/>
          <p:nvPr>
            <p:ph type="title"/>
          </p:nvPr>
        </p:nvSpPr>
        <p:spPr>
          <a:xfrm>
            <a:off x="720000" y="697416"/>
            <a:ext cx="7704000" cy="4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79" name="Google Shape;479;p32"/>
          <p:cNvSpPr txBox="1"/>
          <p:nvPr>
            <p:ph idx="5" type="title"/>
          </p:nvPr>
        </p:nvSpPr>
        <p:spPr>
          <a:xfrm>
            <a:off x="1049750" y="1843642"/>
            <a:ext cx="7854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80" name="Google Shape;480;p32"/>
          <p:cNvSpPr txBox="1"/>
          <p:nvPr>
            <p:ph idx="6" type="title"/>
          </p:nvPr>
        </p:nvSpPr>
        <p:spPr>
          <a:xfrm>
            <a:off x="1049750" y="3112332"/>
            <a:ext cx="7854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81" name="Google Shape;481;p32"/>
          <p:cNvSpPr txBox="1"/>
          <p:nvPr>
            <p:ph idx="7" type="title"/>
          </p:nvPr>
        </p:nvSpPr>
        <p:spPr>
          <a:xfrm>
            <a:off x="4803825" y="1843642"/>
            <a:ext cx="7800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82" name="Google Shape;482;p32"/>
          <p:cNvSpPr txBox="1"/>
          <p:nvPr>
            <p:ph idx="8" type="title"/>
          </p:nvPr>
        </p:nvSpPr>
        <p:spPr>
          <a:xfrm>
            <a:off x="4803825" y="3112332"/>
            <a:ext cx="7854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83" name="Google Shape;483;p32"/>
          <p:cNvSpPr txBox="1"/>
          <p:nvPr>
            <p:ph idx="9" type="subTitle"/>
          </p:nvPr>
        </p:nvSpPr>
        <p:spPr>
          <a:xfrm>
            <a:off x="1835151" y="1843642"/>
            <a:ext cx="24276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Video</a:t>
            </a:r>
            <a:endParaRPr/>
          </a:p>
        </p:txBody>
      </p:sp>
      <p:sp>
        <p:nvSpPr>
          <p:cNvPr id="484" name="Google Shape;484;p32"/>
          <p:cNvSpPr txBox="1"/>
          <p:nvPr>
            <p:ph idx="13" type="subTitle"/>
          </p:nvPr>
        </p:nvSpPr>
        <p:spPr>
          <a:xfrm>
            <a:off x="5589225" y="1843642"/>
            <a:ext cx="24276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485" name="Google Shape;485;p32"/>
          <p:cNvSpPr txBox="1"/>
          <p:nvPr>
            <p:ph idx="14" type="subTitle"/>
          </p:nvPr>
        </p:nvSpPr>
        <p:spPr>
          <a:xfrm>
            <a:off x="1835151" y="3112332"/>
            <a:ext cx="24276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Outcome</a:t>
            </a:r>
            <a:endParaRPr/>
          </a:p>
        </p:txBody>
      </p:sp>
      <p:sp>
        <p:nvSpPr>
          <p:cNvPr id="486" name="Google Shape;486;p32"/>
          <p:cNvSpPr txBox="1"/>
          <p:nvPr>
            <p:ph idx="15" type="subTitle"/>
          </p:nvPr>
        </p:nvSpPr>
        <p:spPr>
          <a:xfrm>
            <a:off x="5589225" y="3112332"/>
            <a:ext cx="24276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Reflection</a:t>
            </a:r>
            <a:endParaRPr/>
          </a:p>
        </p:txBody>
      </p:sp>
      <p:cxnSp>
        <p:nvCxnSpPr>
          <p:cNvPr id="487" name="Google Shape;487;p32"/>
          <p:cNvCxnSpPr/>
          <p:nvPr/>
        </p:nvCxnSpPr>
        <p:spPr>
          <a:xfrm>
            <a:off x="1835150" y="2226921"/>
            <a:ext cx="2427600" cy="0"/>
          </a:xfrm>
          <a:prstGeom prst="straightConnector1">
            <a:avLst/>
          </a:prstGeom>
          <a:noFill/>
          <a:ln cap="flat" cmpd="sng" w="9525">
            <a:solidFill>
              <a:schemeClr val="lt1"/>
            </a:solidFill>
            <a:prstDash val="solid"/>
            <a:round/>
            <a:headEnd len="med" w="med" type="none"/>
            <a:tailEnd len="med" w="med" type="none"/>
          </a:ln>
        </p:spPr>
      </p:cxnSp>
      <p:cxnSp>
        <p:nvCxnSpPr>
          <p:cNvPr id="488" name="Google Shape;488;p32"/>
          <p:cNvCxnSpPr/>
          <p:nvPr/>
        </p:nvCxnSpPr>
        <p:spPr>
          <a:xfrm>
            <a:off x="1049750" y="1811453"/>
            <a:ext cx="3213000" cy="0"/>
          </a:xfrm>
          <a:prstGeom prst="straightConnector1">
            <a:avLst/>
          </a:prstGeom>
          <a:noFill/>
          <a:ln cap="flat" cmpd="sng" w="9525">
            <a:solidFill>
              <a:schemeClr val="lt1"/>
            </a:solidFill>
            <a:prstDash val="solid"/>
            <a:round/>
            <a:headEnd len="med" w="med" type="none"/>
            <a:tailEnd len="med" w="med" type="none"/>
          </a:ln>
        </p:spPr>
      </p:cxnSp>
      <p:cxnSp>
        <p:nvCxnSpPr>
          <p:cNvPr id="489" name="Google Shape;489;p32"/>
          <p:cNvCxnSpPr/>
          <p:nvPr/>
        </p:nvCxnSpPr>
        <p:spPr>
          <a:xfrm>
            <a:off x="1835150" y="3496018"/>
            <a:ext cx="2427600" cy="0"/>
          </a:xfrm>
          <a:prstGeom prst="straightConnector1">
            <a:avLst/>
          </a:prstGeom>
          <a:noFill/>
          <a:ln cap="flat" cmpd="sng" w="9525">
            <a:solidFill>
              <a:schemeClr val="lt1"/>
            </a:solidFill>
            <a:prstDash val="solid"/>
            <a:round/>
            <a:headEnd len="med" w="med" type="none"/>
            <a:tailEnd len="med" w="med" type="none"/>
          </a:ln>
        </p:spPr>
      </p:cxnSp>
      <p:cxnSp>
        <p:nvCxnSpPr>
          <p:cNvPr id="490" name="Google Shape;490;p32"/>
          <p:cNvCxnSpPr/>
          <p:nvPr/>
        </p:nvCxnSpPr>
        <p:spPr>
          <a:xfrm>
            <a:off x="1049750" y="3073111"/>
            <a:ext cx="3213000" cy="0"/>
          </a:xfrm>
          <a:prstGeom prst="straightConnector1">
            <a:avLst/>
          </a:prstGeom>
          <a:noFill/>
          <a:ln cap="flat" cmpd="sng" w="9525">
            <a:solidFill>
              <a:schemeClr val="lt1"/>
            </a:solidFill>
            <a:prstDash val="solid"/>
            <a:round/>
            <a:headEnd len="med" w="med" type="none"/>
            <a:tailEnd len="med" w="med" type="none"/>
          </a:ln>
        </p:spPr>
      </p:cxnSp>
      <p:cxnSp>
        <p:nvCxnSpPr>
          <p:cNvPr id="491" name="Google Shape;491;p32"/>
          <p:cNvCxnSpPr/>
          <p:nvPr/>
        </p:nvCxnSpPr>
        <p:spPr>
          <a:xfrm>
            <a:off x="5589225" y="2226921"/>
            <a:ext cx="2427600" cy="0"/>
          </a:xfrm>
          <a:prstGeom prst="straightConnector1">
            <a:avLst/>
          </a:prstGeom>
          <a:noFill/>
          <a:ln cap="flat" cmpd="sng" w="9525">
            <a:solidFill>
              <a:schemeClr val="lt1"/>
            </a:solidFill>
            <a:prstDash val="solid"/>
            <a:round/>
            <a:headEnd len="med" w="med" type="none"/>
            <a:tailEnd len="med" w="med" type="none"/>
          </a:ln>
        </p:spPr>
      </p:cxnSp>
      <p:cxnSp>
        <p:nvCxnSpPr>
          <p:cNvPr id="492" name="Google Shape;492;p32"/>
          <p:cNvCxnSpPr/>
          <p:nvPr/>
        </p:nvCxnSpPr>
        <p:spPr>
          <a:xfrm>
            <a:off x="4803825" y="1811453"/>
            <a:ext cx="3213000" cy="0"/>
          </a:xfrm>
          <a:prstGeom prst="straightConnector1">
            <a:avLst/>
          </a:prstGeom>
          <a:noFill/>
          <a:ln cap="flat" cmpd="sng" w="9525">
            <a:solidFill>
              <a:schemeClr val="lt1"/>
            </a:solidFill>
            <a:prstDash val="solid"/>
            <a:round/>
            <a:headEnd len="med" w="med" type="none"/>
            <a:tailEnd len="med" w="med" type="none"/>
          </a:ln>
        </p:spPr>
      </p:cxnSp>
      <p:cxnSp>
        <p:nvCxnSpPr>
          <p:cNvPr id="493" name="Google Shape;493;p32"/>
          <p:cNvCxnSpPr/>
          <p:nvPr/>
        </p:nvCxnSpPr>
        <p:spPr>
          <a:xfrm>
            <a:off x="5589225" y="3496018"/>
            <a:ext cx="2427600" cy="0"/>
          </a:xfrm>
          <a:prstGeom prst="straightConnector1">
            <a:avLst/>
          </a:prstGeom>
          <a:noFill/>
          <a:ln cap="flat" cmpd="sng" w="9525">
            <a:solidFill>
              <a:schemeClr val="lt1"/>
            </a:solidFill>
            <a:prstDash val="solid"/>
            <a:round/>
            <a:headEnd len="med" w="med" type="none"/>
            <a:tailEnd len="med" w="med" type="none"/>
          </a:ln>
        </p:spPr>
      </p:cxnSp>
      <p:cxnSp>
        <p:nvCxnSpPr>
          <p:cNvPr id="494" name="Google Shape;494;p32"/>
          <p:cNvCxnSpPr/>
          <p:nvPr/>
        </p:nvCxnSpPr>
        <p:spPr>
          <a:xfrm>
            <a:off x="4803825" y="3073111"/>
            <a:ext cx="3213000" cy="0"/>
          </a:xfrm>
          <a:prstGeom prst="straightConnector1">
            <a:avLst/>
          </a:prstGeom>
          <a:noFill/>
          <a:ln cap="flat" cmpd="sng" w="9525">
            <a:solidFill>
              <a:schemeClr val="lt1"/>
            </a:solidFill>
            <a:prstDash val="solid"/>
            <a:round/>
            <a:headEnd len="med" w="med" type="none"/>
            <a:tailEnd len="med" w="med" type="none"/>
          </a:ln>
        </p:spPr>
      </p:cxnSp>
      <p:cxnSp>
        <p:nvCxnSpPr>
          <p:cNvPr id="495" name="Google Shape;495;p32"/>
          <p:cNvCxnSpPr/>
          <p:nvPr/>
        </p:nvCxnSpPr>
        <p:spPr>
          <a:xfrm>
            <a:off x="2962650" y="1187890"/>
            <a:ext cx="3218700" cy="6300"/>
          </a:xfrm>
          <a:prstGeom prst="straightConnector1">
            <a:avLst/>
          </a:prstGeom>
          <a:noFill/>
          <a:ln cap="flat" cmpd="sng" w="9525">
            <a:solidFill>
              <a:schemeClr val="lt1"/>
            </a:solidFill>
            <a:prstDash val="solid"/>
            <a:round/>
            <a:headEnd len="med" w="med" type="none"/>
            <a:tailEnd len="med" w="med" type="none"/>
          </a:ln>
        </p:spPr>
      </p:cxnSp>
      <p:grpSp>
        <p:nvGrpSpPr>
          <p:cNvPr id="496" name="Google Shape;496;p32"/>
          <p:cNvGrpSpPr/>
          <p:nvPr/>
        </p:nvGrpSpPr>
        <p:grpSpPr>
          <a:xfrm>
            <a:off x="8305081" y="512075"/>
            <a:ext cx="233077" cy="233096"/>
            <a:chOff x="6053825" y="4470900"/>
            <a:chExt cx="301250" cy="301275"/>
          </a:xfrm>
        </p:grpSpPr>
        <p:sp>
          <p:nvSpPr>
            <p:cNvPr id="497" name="Google Shape;497;p32"/>
            <p:cNvSpPr/>
            <p:nvPr/>
          </p:nvSpPr>
          <p:spPr>
            <a:xfrm>
              <a:off x="6053825" y="4470900"/>
              <a:ext cx="301250" cy="301275"/>
            </a:xfrm>
            <a:custGeom>
              <a:rect b="b" l="l" r="r" t="t"/>
              <a:pathLst>
                <a:path extrusionOk="0" fill="none" h="12051" w="12050">
                  <a:moveTo>
                    <a:pt x="0" y="6026"/>
                  </a:moveTo>
                  <a:lnTo>
                    <a:pt x="6025" y="1"/>
                  </a:lnTo>
                  <a:lnTo>
                    <a:pt x="12050" y="6026"/>
                  </a:lnTo>
                  <a:lnTo>
                    <a:pt x="6025" y="1205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6095600" y="4513125"/>
              <a:ext cx="217275" cy="216850"/>
            </a:xfrm>
            <a:custGeom>
              <a:rect b="b" l="l" r="r" t="t"/>
              <a:pathLst>
                <a:path extrusionOk="0" fill="none" h="8674" w="8691">
                  <a:moveTo>
                    <a:pt x="1" y="4337"/>
                  </a:moveTo>
                  <a:lnTo>
                    <a:pt x="4354" y="0"/>
                  </a:lnTo>
                  <a:lnTo>
                    <a:pt x="8691" y="4337"/>
                  </a:lnTo>
                  <a:lnTo>
                    <a:pt x="4354" y="8673"/>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6187050" y="4604575"/>
              <a:ext cx="34375" cy="33950"/>
            </a:xfrm>
            <a:custGeom>
              <a:rect b="b" l="l" r="r" t="t"/>
              <a:pathLst>
                <a:path extrusionOk="0" h="1358" w="1375">
                  <a:moveTo>
                    <a:pt x="696" y="0"/>
                  </a:moveTo>
                  <a:cubicBezTo>
                    <a:pt x="315" y="0"/>
                    <a:pt x="1" y="298"/>
                    <a:pt x="1" y="679"/>
                  </a:cubicBezTo>
                  <a:cubicBezTo>
                    <a:pt x="1" y="1059"/>
                    <a:pt x="315" y="1357"/>
                    <a:pt x="696" y="1357"/>
                  </a:cubicBezTo>
                  <a:cubicBezTo>
                    <a:pt x="1060" y="1357"/>
                    <a:pt x="1375" y="1059"/>
                    <a:pt x="1375" y="679"/>
                  </a:cubicBezTo>
                  <a:cubicBezTo>
                    <a:pt x="1375" y="298"/>
                    <a:pt x="1060" y="0"/>
                    <a:pt x="69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2"/>
          <p:cNvGrpSpPr/>
          <p:nvPr/>
        </p:nvGrpSpPr>
        <p:grpSpPr>
          <a:xfrm>
            <a:off x="605856" y="512075"/>
            <a:ext cx="233077" cy="233096"/>
            <a:chOff x="6053825" y="4470900"/>
            <a:chExt cx="301250" cy="301275"/>
          </a:xfrm>
        </p:grpSpPr>
        <p:sp>
          <p:nvSpPr>
            <p:cNvPr id="501" name="Google Shape;501;p32"/>
            <p:cNvSpPr/>
            <p:nvPr/>
          </p:nvSpPr>
          <p:spPr>
            <a:xfrm>
              <a:off x="6053825" y="4470900"/>
              <a:ext cx="301250" cy="301275"/>
            </a:xfrm>
            <a:custGeom>
              <a:rect b="b" l="l" r="r" t="t"/>
              <a:pathLst>
                <a:path extrusionOk="0" fill="none" h="12051" w="12050">
                  <a:moveTo>
                    <a:pt x="0" y="6026"/>
                  </a:moveTo>
                  <a:lnTo>
                    <a:pt x="6025" y="1"/>
                  </a:lnTo>
                  <a:lnTo>
                    <a:pt x="12050" y="6026"/>
                  </a:lnTo>
                  <a:lnTo>
                    <a:pt x="6025" y="1205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6095600" y="4513125"/>
              <a:ext cx="217275" cy="216850"/>
            </a:xfrm>
            <a:custGeom>
              <a:rect b="b" l="l" r="r" t="t"/>
              <a:pathLst>
                <a:path extrusionOk="0" fill="none" h="8674" w="8691">
                  <a:moveTo>
                    <a:pt x="1" y="4337"/>
                  </a:moveTo>
                  <a:lnTo>
                    <a:pt x="4354" y="0"/>
                  </a:lnTo>
                  <a:lnTo>
                    <a:pt x="8691" y="4337"/>
                  </a:lnTo>
                  <a:lnTo>
                    <a:pt x="4354" y="8673"/>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6187050" y="4604575"/>
              <a:ext cx="34375" cy="33950"/>
            </a:xfrm>
            <a:custGeom>
              <a:rect b="b" l="l" r="r" t="t"/>
              <a:pathLst>
                <a:path extrusionOk="0" h="1358" w="1375">
                  <a:moveTo>
                    <a:pt x="696" y="0"/>
                  </a:moveTo>
                  <a:cubicBezTo>
                    <a:pt x="315" y="0"/>
                    <a:pt x="1" y="298"/>
                    <a:pt x="1" y="679"/>
                  </a:cubicBezTo>
                  <a:cubicBezTo>
                    <a:pt x="1" y="1059"/>
                    <a:pt x="315" y="1357"/>
                    <a:pt x="696" y="1357"/>
                  </a:cubicBezTo>
                  <a:cubicBezTo>
                    <a:pt x="1060" y="1357"/>
                    <a:pt x="1375" y="1059"/>
                    <a:pt x="1375" y="679"/>
                  </a:cubicBezTo>
                  <a:cubicBezTo>
                    <a:pt x="1375" y="298"/>
                    <a:pt x="1060" y="0"/>
                    <a:pt x="69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2"/>
          <p:cNvGrpSpPr/>
          <p:nvPr/>
        </p:nvGrpSpPr>
        <p:grpSpPr>
          <a:xfrm>
            <a:off x="8305081" y="4398275"/>
            <a:ext cx="233077" cy="233096"/>
            <a:chOff x="6053825" y="4470900"/>
            <a:chExt cx="301250" cy="301275"/>
          </a:xfrm>
        </p:grpSpPr>
        <p:sp>
          <p:nvSpPr>
            <p:cNvPr id="505" name="Google Shape;505;p32"/>
            <p:cNvSpPr/>
            <p:nvPr/>
          </p:nvSpPr>
          <p:spPr>
            <a:xfrm>
              <a:off x="6053825" y="4470900"/>
              <a:ext cx="301250" cy="301275"/>
            </a:xfrm>
            <a:custGeom>
              <a:rect b="b" l="l" r="r" t="t"/>
              <a:pathLst>
                <a:path extrusionOk="0" fill="none" h="12051" w="12050">
                  <a:moveTo>
                    <a:pt x="0" y="6026"/>
                  </a:moveTo>
                  <a:lnTo>
                    <a:pt x="6025" y="1"/>
                  </a:lnTo>
                  <a:lnTo>
                    <a:pt x="12050" y="6026"/>
                  </a:lnTo>
                  <a:lnTo>
                    <a:pt x="6025" y="1205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6095600" y="4513125"/>
              <a:ext cx="217275" cy="216850"/>
            </a:xfrm>
            <a:custGeom>
              <a:rect b="b" l="l" r="r" t="t"/>
              <a:pathLst>
                <a:path extrusionOk="0" fill="none" h="8674" w="8691">
                  <a:moveTo>
                    <a:pt x="1" y="4337"/>
                  </a:moveTo>
                  <a:lnTo>
                    <a:pt x="4354" y="0"/>
                  </a:lnTo>
                  <a:lnTo>
                    <a:pt x="8691" y="4337"/>
                  </a:lnTo>
                  <a:lnTo>
                    <a:pt x="4354" y="8673"/>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6187050" y="4604575"/>
              <a:ext cx="34375" cy="33950"/>
            </a:xfrm>
            <a:custGeom>
              <a:rect b="b" l="l" r="r" t="t"/>
              <a:pathLst>
                <a:path extrusionOk="0" h="1358" w="1375">
                  <a:moveTo>
                    <a:pt x="696" y="0"/>
                  </a:moveTo>
                  <a:cubicBezTo>
                    <a:pt x="315" y="0"/>
                    <a:pt x="1" y="298"/>
                    <a:pt x="1" y="679"/>
                  </a:cubicBezTo>
                  <a:cubicBezTo>
                    <a:pt x="1" y="1059"/>
                    <a:pt x="315" y="1357"/>
                    <a:pt x="696" y="1357"/>
                  </a:cubicBezTo>
                  <a:cubicBezTo>
                    <a:pt x="1060" y="1357"/>
                    <a:pt x="1375" y="1059"/>
                    <a:pt x="1375" y="679"/>
                  </a:cubicBezTo>
                  <a:cubicBezTo>
                    <a:pt x="1375" y="298"/>
                    <a:pt x="1060" y="0"/>
                    <a:pt x="69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2"/>
          <p:cNvGrpSpPr/>
          <p:nvPr/>
        </p:nvGrpSpPr>
        <p:grpSpPr>
          <a:xfrm>
            <a:off x="605856" y="4398275"/>
            <a:ext cx="233077" cy="233096"/>
            <a:chOff x="6053825" y="4470900"/>
            <a:chExt cx="301250" cy="301275"/>
          </a:xfrm>
        </p:grpSpPr>
        <p:sp>
          <p:nvSpPr>
            <p:cNvPr id="509" name="Google Shape;509;p32"/>
            <p:cNvSpPr/>
            <p:nvPr/>
          </p:nvSpPr>
          <p:spPr>
            <a:xfrm>
              <a:off x="6053825" y="4470900"/>
              <a:ext cx="301250" cy="301275"/>
            </a:xfrm>
            <a:custGeom>
              <a:rect b="b" l="l" r="r" t="t"/>
              <a:pathLst>
                <a:path extrusionOk="0" fill="none" h="12051" w="12050">
                  <a:moveTo>
                    <a:pt x="0" y="6026"/>
                  </a:moveTo>
                  <a:lnTo>
                    <a:pt x="6025" y="1"/>
                  </a:lnTo>
                  <a:lnTo>
                    <a:pt x="12050" y="6026"/>
                  </a:lnTo>
                  <a:lnTo>
                    <a:pt x="6025" y="1205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6095600" y="4513125"/>
              <a:ext cx="217275" cy="216850"/>
            </a:xfrm>
            <a:custGeom>
              <a:rect b="b" l="l" r="r" t="t"/>
              <a:pathLst>
                <a:path extrusionOk="0" fill="none" h="8674" w="8691">
                  <a:moveTo>
                    <a:pt x="1" y="4337"/>
                  </a:moveTo>
                  <a:lnTo>
                    <a:pt x="4354" y="0"/>
                  </a:lnTo>
                  <a:lnTo>
                    <a:pt x="8691" y="4337"/>
                  </a:lnTo>
                  <a:lnTo>
                    <a:pt x="4354" y="8673"/>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6187050" y="4604575"/>
              <a:ext cx="34375" cy="33950"/>
            </a:xfrm>
            <a:custGeom>
              <a:rect b="b" l="l" r="r" t="t"/>
              <a:pathLst>
                <a:path extrusionOk="0" h="1358" w="1375">
                  <a:moveTo>
                    <a:pt x="696" y="0"/>
                  </a:moveTo>
                  <a:cubicBezTo>
                    <a:pt x="315" y="0"/>
                    <a:pt x="1" y="298"/>
                    <a:pt x="1" y="679"/>
                  </a:cubicBezTo>
                  <a:cubicBezTo>
                    <a:pt x="1" y="1059"/>
                    <a:pt x="315" y="1357"/>
                    <a:pt x="696" y="1357"/>
                  </a:cubicBezTo>
                  <a:cubicBezTo>
                    <a:pt x="1060" y="1357"/>
                    <a:pt x="1375" y="1059"/>
                    <a:pt x="1375" y="679"/>
                  </a:cubicBezTo>
                  <a:cubicBezTo>
                    <a:pt x="1375" y="298"/>
                    <a:pt x="1060" y="0"/>
                    <a:pt x="69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0"/>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Electricity and power supply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70 servos require stable voltage and high current supply</a:t>
            </a:r>
            <a:endParaRPr/>
          </a:p>
          <a:p>
            <a:pPr indent="-317500" lvl="0" marL="457200" rtl="0" algn="l">
              <a:spcBef>
                <a:spcPts val="0"/>
              </a:spcBef>
              <a:spcAft>
                <a:spcPts val="0"/>
              </a:spcAft>
              <a:buSzPts val="1400"/>
              <a:buChar char="●"/>
            </a:pPr>
            <a:r>
              <a:rPr lang="en"/>
              <a:t>Soldering technique required to chain </a:t>
            </a:r>
            <a:r>
              <a:rPr lang="en"/>
              <a:t>up</a:t>
            </a:r>
            <a:r>
              <a:rPr lang="en"/>
              <a:t> pca9685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58" name="Google Shape;758;p50"/>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#3</a:t>
            </a:r>
            <a:endParaRPr/>
          </a:p>
        </p:txBody>
      </p:sp>
      <p:cxnSp>
        <p:nvCxnSpPr>
          <p:cNvPr id="759" name="Google Shape;759;p50"/>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60" name="Google Shape;760;p50"/>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61" name="Google Shape;761;p50"/>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1"/>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Smoothness of  mirror plates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Angle mapping between </a:t>
            </a:r>
            <a:r>
              <a:rPr lang="en"/>
              <a:t>the</a:t>
            </a:r>
            <a:r>
              <a:rPr lang="en"/>
              <a:t> servos and 3D print component</a:t>
            </a:r>
            <a:endParaRPr/>
          </a:p>
          <a:p>
            <a:pPr indent="-317500" lvl="0" marL="457200" rtl="0" algn="l">
              <a:spcBef>
                <a:spcPts val="0"/>
              </a:spcBef>
              <a:spcAft>
                <a:spcPts val="0"/>
              </a:spcAft>
              <a:buSzPts val="1400"/>
              <a:buChar char="●"/>
            </a:pPr>
            <a:r>
              <a:rPr lang="en"/>
              <a:t>The angle pulse value error of servos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8" name="Google Shape;768;p51"/>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#4</a:t>
            </a:r>
            <a:endParaRPr/>
          </a:p>
        </p:txBody>
      </p:sp>
      <p:cxnSp>
        <p:nvCxnSpPr>
          <p:cNvPr id="769" name="Google Shape;769;p51"/>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70" name="Google Shape;770;p51"/>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71" name="Google Shape;771;p51"/>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2"/>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Limitation of the current library used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Stability affected by brightness</a:t>
            </a:r>
            <a:endParaRPr/>
          </a:p>
          <a:p>
            <a:pPr indent="-317500" lvl="0" marL="457200" rtl="0" algn="l">
              <a:spcBef>
                <a:spcPts val="0"/>
              </a:spcBef>
              <a:spcAft>
                <a:spcPts val="0"/>
              </a:spcAft>
              <a:buSzPts val="1400"/>
              <a:buChar char="●"/>
            </a:pPr>
            <a:r>
              <a:rPr lang="en"/>
              <a:t>Image detection affected by colors</a:t>
            </a:r>
            <a:endParaRPr/>
          </a:p>
          <a:p>
            <a:pPr indent="-317500" lvl="0" marL="457200" rtl="0" algn="l">
              <a:spcBef>
                <a:spcPts val="0"/>
              </a:spcBef>
              <a:spcAft>
                <a:spcPts val="0"/>
              </a:spcAft>
              <a:buSzPts val="1400"/>
              <a:buChar char="●"/>
            </a:pPr>
            <a:r>
              <a:rPr lang="en"/>
              <a:t>Overflow of serial.port transmission</a:t>
            </a:r>
            <a:endParaRPr/>
          </a:p>
        </p:txBody>
      </p:sp>
      <p:sp>
        <p:nvSpPr>
          <p:cNvPr id="778" name="Google Shape;778;p52"/>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#5</a:t>
            </a:r>
            <a:endParaRPr/>
          </a:p>
        </p:txBody>
      </p:sp>
      <p:cxnSp>
        <p:nvCxnSpPr>
          <p:cNvPr id="779" name="Google Shape;779;p52"/>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80" name="Google Shape;780;p52"/>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81" name="Google Shape;781;p52"/>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3"/>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Quality  of wood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Easily damage</a:t>
            </a:r>
            <a:endParaRPr/>
          </a:p>
          <a:p>
            <a:pPr indent="-317500" lvl="0" marL="457200" rtl="0" algn="l">
              <a:spcBef>
                <a:spcPts val="0"/>
              </a:spcBef>
              <a:spcAft>
                <a:spcPts val="0"/>
              </a:spcAft>
              <a:buSzPts val="1400"/>
              <a:buChar char="●"/>
            </a:pPr>
            <a:r>
              <a:rPr lang="en"/>
              <a:t>Black enamel be color</a:t>
            </a:r>
            <a:endParaRPr/>
          </a:p>
          <a:p>
            <a:pPr indent="0" lvl="0" marL="457200" rtl="0" algn="l">
              <a:spcBef>
                <a:spcPts val="0"/>
              </a:spcBef>
              <a:spcAft>
                <a:spcPts val="0"/>
              </a:spcAft>
              <a:buNone/>
            </a:pPr>
            <a:r>
              <a:t/>
            </a:r>
            <a:endParaRPr/>
          </a:p>
        </p:txBody>
      </p:sp>
      <p:sp>
        <p:nvSpPr>
          <p:cNvPr id="788" name="Google Shape;788;p53"/>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#6</a:t>
            </a:r>
            <a:endParaRPr/>
          </a:p>
        </p:txBody>
      </p:sp>
      <p:cxnSp>
        <p:nvCxnSpPr>
          <p:cNvPr id="789" name="Google Shape;789;p53"/>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790" name="Google Shape;790;p53"/>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791" name="Google Shape;791;p53"/>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4"/>
          <p:cNvSpPr txBox="1"/>
          <p:nvPr>
            <p:ph idx="1" type="subTitle"/>
          </p:nvPr>
        </p:nvSpPr>
        <p:spPr>
          <a:xfrm>
            <a:off x="1067825" y="1965543"/>
            <a:ext cx="4124100" cy="197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Other Mirror’s design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Different height of people</a:t>
            </a:r>
            <a:endParaRPr/>
          </a:p>
          <a:p>
            <a:pPr indent="-317500" lvl="0" marL="457200" rtl="0" algn="l">
              <a:spcBef>
                <a:spcPts val="0"/>
              </a:spcBef>
              <a:spcAft>
                <a:spcPts val="0"/>
              </a:spcAft>
              <a:buSzPts val="1400"/>
              <a:buChar char="●"/>
            </a:pPr>
            <a:r>
              <a:rPr lang="en"/>
              <a:t>Position of surface design</a:t>
            </a:r>
            <a:endParaRPr/>
          </a:p>
          <a:p>
            <a:pPr indent="-317500" lvl="0" marL="457200" rtl="0" algn="l">
              <a:spcBef>
                <a:spcPts val="0"/>
              </a:spcBef>
              <a:spcAft>
                <a:spcPts val="0"/>
              </a:spcAft>
              <a:buSzPts val="1400"/>
              <a:buChar char="●"/>
            </a:pPr>
            <a:r>
              <a:rPr lang="en"/>
              <a:t>C</a:t>
            </a:r>
            <a:r>
              <a:rPr lang="en"/>
              <a:t>larity of mirror</a:t>
            </a:r>
            <a:endParaRPr/>
          </a:p>
          <a:p>
            <a:pPr indent="0" lvl="0" marL="457200" rtl="0" algn="l">
              <a:spcBef>
                <a:spcPts val="0"/>
              </a:spcBef>
              <a:spcAft>
                <a:spcPts val="0"/>
              </a:spcAft>
              <a:buNone/>
            </a:pPr>
            <a:r>
              <a:t/>
            </a:r>
            <a:endParaRPr/>
          </a:p>
        </p:txBody>
      </p:sp>
      <p:sp>
        <p:nvSpPr>
          <p:cNvPr id="798" name="Google Shape;798;p54"/>
          <p:cNvSpPr txBox="1"/>
          <p:nvPr>
            <p:ph type="title"/>
          </p:nvPr>
        </p:nvSpPr>
        <p:spPr>
          <a:xfrm>
            <a:off x="1067825" y="1206575"/>
            <a:ext cx="4124100" cy="538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 #7</a:t>
            </a:r>
            <a:endParaRPr/>
          </a:p>
        </p:txBody>
      </p:sp>
      <p:cxnSp>
        <p:nvCxnSpPr>
          <p:cNvPr id="799" name="Google Shape;799;p54"/>
          <p:cNvCxnSpPr/>
          <p:nvPr/>
        </p:nvCxnSpPr>
        <p:spPr>
          <a:xfrm>
            <a:off x="1067825" y="1769050"/>
            <a:ext cx="4005000" cy="0"/>
          </a:xfrm>
          <a:prstGeom prst="straightConnector1">
            <a:avLst/>
          </a:prstGeom>
          <a:noFill/>
          <a:ln cap="flat" cmpd="sng" w="9525">
            <a:solidFill>
              <a:schemeClr val="lt1"/>
            </a:solidFill>
            <a:prstDash val="solid"/>
            <a:round/>
            <a:headEnd len="med" w="med" type="none"/>
            <a:tailEnd len="med" w="med" type="none"/>
          </a:ln>
        </p:spPr>
      </p:cxnSp>
      <p:cxnSp>
        <p:nvCxnSpPr>
          <p:cNvPr id="800" name="Google Shape;800;p54"/>
          <p:cNvCxnSpPr/>
          <p:nvPr/>
        </p:nvCxnSpPr>
        <p:spPr>
          <a:xfrm>
            <a:off x="1067825" y="1183300"/>
            <a:ext cx="3988500" cy="0"/>
          </a:xfrm>
          <a:prstGeom prst="straightConnector1">
            <a:avLst/>
          </a:prstGeom>
          <a:noFill/>
          <a:ln cap="flat" cmpd="sng" w="9525">
            <a:solidFill>
              <a:schemeClr val="lt1"/>
            </a:solidFill>
            <a:prstDash val="solid"/>
            <a:round/>
            <a:headEnd len="med" w="med" type="none"/>
            <a:tailEnd len="med" w="med" type="none"/>
          </a:ln>
        </p:spPr>
      </p:cxnSp>
      <p:sp>
        <p:nvSpPr>
          <p:cNvPr id="801" name="Google Shape;801;p54"/>
          <p:cNvSpPr/>
          <p:nvPr/>
        </p:nvSpPr>
        <p:spPr>
          <a:xfrm rot="-378795">
            <a:off x="7813996" y="32850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rot="3517182">
            <a:off x="5455120" y="109536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5"/>
          <p:cNvSpPr txBox="1"/>
          <p:nvPr>
            <p:ph idx="1"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sp>
        <p:nvSpPr>
          <p:cNvPr id="808" name="Google Shape;808;p55"/>
          <p:cNvSpPr txBox="1"/>
          <p:nvPr>
            <p:ph type="title"/>
          </p:nvPr>
        </p:nvSpPr>
        <p:spPr>
          <a:xfrm>
            <a:off x="1389750" y="653925"/>
            <a:ext cx="6364500" cy="11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Discovery</a:t>
            </a:r>
            <a:endParaRPr/>
          </a:p>
        </p:txBody>
      </p:sp>
      <p:cxnSp>
        <p:nvCxnSpPr>
          <p:cNvPr id="809" name="Google Shape;809;p55"/>
          <p:cNvCxnSpPr/>
          <p:nvPr/>
        </p:nvCxnSpPr>
        <p:spPr>
          <a:xfrm>
            <a:off x="1729175" y="1666335"/>
            <a:ext cx="5751600" cy="0"/>
          </a:xfrm>
          <a:prstGeom prst="straightConnector1">
            <a:avLst/>
          </a:prstGeom>
          <a:noFill/>
          <a:ln cap="flat" cmpd="sng" w="9525">
            <a:solidFill>
              <a:schemeClr val="lt1"/>
            </a:solidFill>
            <a:prstDash val="solid"/>
            <a:round/>
            <a:headEnd len="med" w="med" type="none"/>
            <a:tailEnd len="med" w="med" type="none"/>
          </a:ln>
        </p:spPr>
      </p:cxnSp>
      <p:sp>
        <p:nvSpPr>
          <p:cNvPr id="810" name="Google Shape;810;p55"/>
          <p:cNvSpPr/>
          <p:nvPr/>
        </p:nvSpPr>
        <p:spPr>
          <a:xfrm>
            <a:off x="1640850" y="2036726"/>
            <a:ext cx="5862300" cy="2003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55"/>
          <p:cNvPicPr preferRelativeResize="0"/>
          <p:nvPr/>
        </p:nvPicPr>
        <p:blipFill rotWithShape="1">
          <a:blip r:embed="rId3">
            <a:alphaModFix/>
          </a:blip>
          <a:srcRect b="50043" l="0" r="0" t="28137"/>
          <a:stretch/>
        </p:blipFill>
        <p:spPr>
          <a:xfrm>
            <a:off x="1729050" y="2107970"/>
            <a:ext cx="5685900" cy="1860900"/>
          </a:xfrm>
          <a:prstGeom prst="ellipse">
            <a:avLst/>
          </a:prstGeom>
          <a:noFill/>
          <a:ln>
            <a:noFill/>
          </a:ln>
        </p:spPr>
      </p:pic>
      <p:sp>
        <p:nvSpPr>
          <p:cNvPr id="812" name="Google Shape;812;p55"/>
          <p:cNvSpPr/>
          <p:nvPr/>
        </p:nvSpPr>
        <p:spPr>
          <a:xfrm rot="-378795">
            <a:off x="7380896" y="3896200"/>
            <a:ext cx="141513" cy="141513"/>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5"/>
          <p:cNvSpPr/>
          <p:nvPr/>
        </p:nvSpPr>
        <p:spPr>
          <a:xfrm rot="3517182">
            <a:off x="1798495" y="2139417"/>
            <a:ext cx="141524" cy="141524"/>
          </a:xfrm>
          <a:custGeom>
            <a:rect b="b" l="l" r="r" t="t"/>
            <a:pathLst>
              <a:path extrusionOk="0" fill="none" h="10479" w="10479">
                <a:moveTo>
                  <a:pt x="5248" y="2285"/>
                </a:moveTo>
                <a:lnTo>
                  <a:pt x="1" y="1"/>
                </a:lnTo>
                <a:lnTo>
                  <a:pt x="2285" y="5248"/>
                </a:lnTo>
                <a:lnTo>
                  <a:pt x="1" y="10478"/>
                </a:lnTo>
                <a:lnTo>
                  <a:pt x="5248" y="8211"/>
                </a:lnTo>
                <a:lnTo>
                  <a:pt x="10478" y="10478"/>
                </a:lnTo>
                <a:lnTo>
                  <a:pt x="8211" y="5248"/>
                </a:lnTo>
                <a:lnTo>
                  <a:pt x="10478" y="1"/>
                </a:lnTo>
                <a:close/>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6"/>
          <p:cNvSpPr txBox="1"/>
          <p:nvPr>
            <p:ph idx="1" type="subTitle"/>
          </p:nvPr>
        </p:nvSpPr>
        <p:spPr>
          <a:xfrm>
            <a:off x="1805750" y="1349375"/>
            <a:ext cx="5258700" cy="2708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Every artwork is based on a central idea or </a:t>
            </a:r>
            <a:r>
              <a:rPr lang="en"/>
              <a:t>message </a:t>
            </a:r>
            <a:r>
              <a:rPr lang="en"/>
              <a:t>that the creators want to deliver.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t>
            </a:r>
            <a:r>
              <a:rPr lang="en"/>
              <a:t>artwork</a:t>
            </a:r>
            <a:r>
              <a:rPr lang="en"/>
              <a:t> with beautiful decoration but weak idea is not a good work</a:t>
            </a:r>
            <a:endParaRPr/>
          </a:p>
          <a:p>
            <a:pPr indent="0" lvl="0" marL="0" rtl="0" algn="l">
              <a:spcBef>
                <a:spcPts val="0"/>
              </a:spcBef>
              <a:spcAft>
                <a:spcPts val="0"/>
              </a:spcAft>
              <a:buNone/>
            </a:pPr>
            <a:r>
              <a:t/>
            </a:r>
            <a:endParaRPr/>
          </a:p>
        </p:txBody>
      </p:sp>
      <p:cxnSp>
        <p:nvCxnSpPr>
          <p:cNvPr id="819" name="Google Shape;819;p56"/>
          <p:cNvCxnSpPr/>
          <p:nvPr/>
        </p:nvCxnSpPr>
        <p:spPr>
          <a:xfrm rot="10800000">
            <a:off x="1870950" y="1349365"/>
            <a:ext cx="50730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7"/>
          <p:cNvSpPr txBox="1"/>
          <p:nvPr>
            <p:ph idx="1" type="subTitle"/>
          </p:nvPr>
        </p:nvSpPr>
        <p:spPr>
          <a:xfrm>
            <a:off x="1942650" y="1592772"/>
            <a:ext cx="5258700" cy="23865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The genre interactive installation art is a fusion of different subjects </a:t>
            </a:r>
            <a:endParaRPr/>
          </a:p>
          <a:p>
            <a:pPr indent="-317500" lvl="0" marL="457200" rtl="0" algn="l">
              <a:spcBef>
                <a:spcPts val="0"/>
              </a:spcBef>
              <a:spcAft>
                <a:spcPts val="0"/>
              </a:spcAft>
              <a:buSzPts val="1400"/>
              <a:buChar char="●"/>
            </a:pPr>
            <a:r>
              <a:rPr lang="en"/>
              <a:t>Computer science</a:t>
            </a:r>
            <a:endParaRPr/>
          </a:p>
          <a:p>
            <a:pPr indent="-317500" lvl="0" marL="457200" rtl="0" algn="l">
              <a:spcBef>
                <a:spcPts val="0"/>
              </a:spcBef>
              <a:spcAft>
                <a:spcPts val="0"/>
              </a:spcAft>
              <a:buSzPts val="1400"/>
              <a:buChar char="●"/>
            </a:pPr>
            <a:r>
              <a:rPr lang="en"/>
              <a:t>Installation art </a:t>
            </a:r>
            <a:endParaRPr/>
          </a:p>
          <a:p>
            <a:pPr indent="-317500" lvl="0" marL="457200" rtl="0" algn="l">
              <a:spcBef>
                <a:spcPts val="0"/>
              </a:spcBef>
              <a:spcAft>
                <a:spcPts val="0"/>
              </a:spcAft>
              <a:buSzPts val="1400"/>
              <a:buChar char="●"/>
            </a:pPr>
            <a:r>
              <a:rPr lang="en"/>
              <a:t>Electronics microcontroller</a:t>
            </a:r>
            <a:endParaRPr/>
          </a:p>
        </p:txBody>
      </p:sp>
      <p:cxnSp>
        <p:nvCxnSpPr>
          <p:cNvPr id="825" name="Google Shape;825;p57"/>
          <p:cNvCxnSpPr/>
          <p:nvPr/>
        </p:nvCxnSpPr>
        <p:spPr>
          <a:xfrm rot="10800000">
            <a:off x="1942650" y="1610090"/>
            <a:ext cx="5073000" cy="0"/>
          </a:xfrm>
          <a:prstGeom prst="straightConnector1">
            <a:avLst/>
          </a:prstGeom>
          <a:noFill/>
          <a:ln cap="flat" cmpd="sng" w="9525">
            <a:solidFill>
              <a:schemeClr val="lt1"/>
            </a:solidFill>
            <a:prstDash val="solid"/>
            <a:round/>
            <a:headEnd len="med" w="med" type="none"/>
            <a:tailEnd len="med" w="med" type="none"/>
          </a:ln>
        </p:spPr>
      </p:cxnSp>
      <p:sp>
        <p:nvSpPr>
          <p:cNvPr id="826" name="Google Shape;826;p57"/>
          <p:cNvSpPr txBox="1"/>
          <p:nvPr>
            <p:ph idx="1" type="subTitle"/>
          </p:nvPr>
        </p:nvSpPr>
        <p:spPr>
          <a:xfrm>
            <a:off x="1720950" y="1252575"/>
            <a:ext cx="5702100" cy="3402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200">
                <a:solidFill>
                  <a:schemeClr val="lt1"/>
                </a:solidFill>
                <a:latin typeface="DM Serif Display"/>
                <a:ea typeface="DM Serif Display"/>
                <a:cs typeface="DM Serif Display"/>
                <a:sym typeface="DM Serif Display"/>
              </a:rPr>
              <a:t>Making art is more complicated than it looks</a:t>
            </a:r>
            <a:endParaRPr sz="2200">
              <a:solidFill>
                <a:schemeClr val="lt1"/>
              </a:solidFill>
              <a:latin typeface="DM Serif Display"/>
              <a:ea typeface="DM Serif Display"/>
              <a:cs typeface="DM Serif Display"/>
              <a:sym typeface="DM Serif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8"/>
          <p:cNvSpPr txBox="1"/>
          <p:nvPr>
            <p:ph idx="1" type="subTitle"/>
          </p:nvPr>
        </p:nvSpPr>
        <p:spPr>
          <a:xfrm>
            <a:off x="1942650" y="1592771"/>
            <a:ext cx="5258700" cy="2496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It combined multiple elements like </a:t>
            </a:r>
            <a:r>
              <a:rPr lang="en" sz="2000"/>
              <a:t>-communicating with different departments</a:t>
            </a:r>
            <a:endParaRPr sz="2000"/>
          </a:p>
          <a:p>
            <a:pPr indent="0" lvl="0" marL="0" rtl="0" algn="l">
              <a:spcBef>
                <a:spcPts val="0"/>
              </a:spcBef>
              <a:spcAft>
                <a:spcPts val="0"/>
              </a:spcAft>
              <a:buNone/>
            </a:pPr>
            <a:r>
              <a:rPr lang="en" sz="2000"/>
              <a:t>-requesting for venue</a:t>
            </a:r>
            <a:endParaRPr sz="2000"/>
          </a:p>
          <a:p>
            <a:pPr indent="0" lvl="0" marL="0" rtl="0" algn="l">
              <a:spcBef>
                <a:spcPts val="0"/>
              </a:spcBef>
              <a:spcAft>
                <a:spcPts val="0"/>
              </a:spcAft>
              <a:buNone/>
            </a:pPr>
            <a:r>
              <a:rPr lang="en" sz="2000"/>
              <a:t>-budget controlling</a:t>
            </a:r>
            <a:endParaRPr sz="2000"/>
          </a:p>
          <a:p>
            <a:pPr indent="0" lvl="0" marL="0" rtl="0" algn="l">
              <a:spcBef>
                <a:spcPts val="0"/>
              </a:spcBef>
              <a:spcAft>
                <a:spcPts val="0"/>
              </a:spcAft>
              <a:buNone/>
            </a:pPr>
            <a:r>
              <a:rPr lang="en" sz="2000"/>
              <a:t>-resources allocating and shipping</a:t>
            </a:r>
            <a:endParaRPr sz="2000"/>
          </a:p>
          <a:p>
            <a:pPr indent="0" lvl="0" marL="0" rtl="0" algn="l">
              <a:spcBef>
                <a:spcPts val="0"/>
              </a:spcBef>
              <a:spcAft>
                <a:spcPts val="0"/>
              </a:spcAft>
              <a:buNone/>
            </a:pPr>
            <a:r>
              <a:rPr lang="en" sz="2000"/>
              <a:t>-well planning on the timeline</a:t>
            </a:r>
            <a:endParaRPr sz="2000"/>
          </a:p>
          <a:p>
            <a:pPr indent="0" lvl="0" marL="0" rtl="0" algn="l">
              <a:spcBef>
                <a:spcPts val="0"/>
              </a:spcBef>
              <a:spcAft>
                <a:spcPts val="0"/>
              </a:spcAft>
              <a:buNone/>
            </a:pPr>
            <a:r>
              <a:rPr lang="en" sz="2000"/>
              <a:t>-good idea</a:t>
            </a:r>
            <a:endParaRPr sz="2000"/>
          </a:p>
        </p:txBody>
      </p:sp>
      <p:cxnSp>
        <p:nvCxnSpPr>
          <p:cNvPr id="832" name="Google Shape;832;p58"/>
          <p:cNvCxnSpPr/>
          <p:nvPr/>
        </p:nvCxnSpPr>
        <p:spPr>
          <a:xfrm rot="10800000">
            <a:off x="1942650" y="1610090"/>
            <a:ext cx="5073000" cy="0"/>
          </a:xfrm>
          <a:prstGeom prst="straightConnector1">
            <a:avLst/>
          </a:prstGeom>
          <a:noFill/>
          <a:ln cap="flat" cmpd="sng" w="9525">
            <a:solidFill>
              <a:schemeClr val="lt1"/>
            </a:solidFill>
            <a:prstDash val="solid"/>
            <a:round/>
            <a:headEnd len="med" w="med" type="none"/>
            <a:tailEnd len="med" w="med" type="none"/>
          </a:ln>
        </p:spPr>
      </p:cxnSp>
      <p:sp>
        <p:nvSpPr>
          <p:cNvPr id="833" name="Google Shape;833;p58"/>
          <p:cNvSpPr txBox="1"/>
          <p:nvPr>
            <p:ph idx="1" type="subTitle"/>
          </p:nvPr>
        </p:nvSpPr>
        <p:spPr>
          <a:xfrm>
            <a:off x="1536450" y="1194300"/>
            <a:ext cx="6071100" cy="4158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200">
                <a:solidFill>
                  <a:schemeClr val="lt1"/>
                </a:solidFill>
                <a:latin typeface="DM Serif Display"/>
                <a:ea typeface="DM Serif Display"/>
                <a:cs typeface="DM Serif Display"/>
                <a:sym typeface="DM Serif Display"/>
              </a:rPr>
              <a:t>Making an art is more complicated than it looks</a:t>
            </a:r>
            <a:endParaRPr sz="2200">
              <a:solidFill>
                <a:schemeClr val="lt1"/>
              </a:solidFill>
              <a:latin typeface="DM Serif Display"/>
              <a:ea typeface="DM Serif Display"/>
              <a:cs typeface="DM Serif Display"/>
              <a:sym typeface="DM Serif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9"/>
          <p:cNvSpPr txBox="1"/>
          <p:nvPr>
            <p:ph idx="3" type="subTitle"/>
          </p:nvPr>
        </p:nvSpPr>
        <p:spPr>
          <a:xfrm>
            <a:off x="1205525" y="1984300"/>
            <a:ext cx="4024800" cy="19065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D</a:t>
            </a:r>
            <a:r>
              <a:rPr lang="en" sz="1600"/>
              <a:t>o more </a:t>
            </a:r>
            <a:r>
              <a:rPr lang="en" sz="1600"/>
              <a:t>interactive</a:t>
            </a:r>
            <a:r>
              <a:rPr lang="en" sz="1600"/>
              <a:t> project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Interested on making arts and </a:t>
            </a:r>
            <a:r>
              <a:rPr lang="en" sz="1600"/>
              <a:t>electronic and programing</a:t>
            </a:r>
            <a:endParaRPr sz="1900"/>
          </a:p>
        </p:txBody>
      </p:sp>
      <p:sp>
        <p:nvSpPr>
          <p:cNvPr id="839" name="Google Shape;839;p59"/>
          <p:cNvSpPr txBox="1"/>
          <p:nvPr>
            <p:ph idx="1" type="subTitle"/>
          </p:nvPr>
        </p:nvSpPr>
        <p:spPr>
          <a:xfrm>
            <a:off x="1205525" y="927287"/>
            <a:ext cx="3009900" cy="444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2500"/>
              <a:t>Future work</a:t>
            </a:r>
            <a:endParaRPr sz="2500"/>
          </a:p>
        </p:txBody>
      </p:sp>
      <p:cxnSp>
        <p:nvCxnSpPr>
          <p:cNvPr id="840" name="Google Shape;840;p59"/>
          <p:cNvCxnSpPr/>
          <p:nvPr/>
        </p:nvCxnSpPr>
        <p:spPr>
          <a:xfrm>
            <a:off x="1205527" y="1513831"/>
            <a:ext cx="4368000" cy="12900"/>
          </a:xfrm>
          <a:prstGeom prst="straightConnector1">
            <a:avLst/>
          </a:prstGeom>
          <a:noFill/>
          <a:ln cap="flat" cmpd="sng" w="9525">
            <a:solidFill>
              <a:schemeClr val="lt1"/>
            </a:solidFill>
            <a:prstDash val="solid"/>
            <a:round/>
            <a:headEnd len="med" w="med" type="none"/>
            <a:tailEnd len="med" w="med" type="none"/>
          </a:ln>
        </p:spPr>
      </p:cxnSp>
      <p:cxnSp>
        <p:nvCxnSpPr>
          <p:cNvPr id="841" name="Google Shape;841;p59"/>
          <p:cNvCxnSpPr/>
          <p:nvPr/>
        </p:nvCxnSpPr>
        <p:spPr>
          <a:xfrm>
            <a:off x="1205527" y="772150"/>
            <a:ext cx="4368000" cy="12900"/>
          </a:xfrm>
          <a:prstGeom prst="straightConnector1">
            <a:avLst/>
          </a:prstGeom>
          <a:noFill/>
          <a:ln cap="flat" cmpd="sng" w="9525">
            <a:solidFill>
              <a:schemeClr val="lt1"/>
            </a:solidFill>
            <a:prstDash val="solid"/>
            <a:round/>
            <a:headEnd len="med" w="med" type="none"/>
            <a:tailEnd len="med" w="med" type="none"/>
          </a:ln>
        </p:spPr>
      </p:cxnSp>
      <p:cxnSp>
        <p:nvCxnSpPr>
          <p:cNvPr id="842" name="Google Shape;842;p59"/>
          <p:cNvCxnSpPr/>
          <p:nvPr/>
        </p:nvCxnSpPr>
        <p:spPr>
          <a:xfrm>
            <a:off x="1205534" y="4004121"/>
            <a:ext cx="5348700" cy="0"/>
          </a:xfrm>
          <a:prstGeom prst="straightConnector1">
            <a:avLst/>
          </a:prstGeom>
          <a:noFill/>
          <a:ln cap="flat" cmpd="sng" w="9525">
            <a:solidFill>
              <a:schemeClr val="lt1"/>
            </a:solidFill>
            <a:prstDash val="solid"/>
            <a:round/>
            <a:headEnd len="med" w="med" type="none"/>
            <a:tailEnd len="med" w="med" type="none"/>
          </a:ln>
        </p:spPr>
      </p:cxnSp>
      <p:pic>
        <p:nvPicPr>
          <p:cNvPr id="843" name="Google Shape;843;p59"/>
          <p:cNvPicPr preferRelativeResize="0"/>
          <p:nvPr/>
        </p:nvPicPr>
        <p:blipFill>
          <a:blip r:embed="rId3">
            <a:alphaModFix/>
          </a:blip>
          <a:stretch>
            <a:fillRect/>
          </a:stretch>
        </p:blipFill>
        <p:spPr>
          <a:xfrm>
            <a:off x="3536750" y="3011850"/>
            <a:ext cx="1468775" cy="1468775"/>
          </a:xfrm>
          <a:prstGeom prst="rect">
            <a:avLst/>
          </a:prstGeom>
          <a:noFill/>
          <a:ln>
            <a:noFill/>
          </a:ln>
        </p:spPr>
      </p:pic>
      <p:pic>
        <p:nvPicPr>
          <p:cNvPr id="844" name="Google Shape;844;p59"/>
          <p:cNvPicPr preferRelativeResize="0"/>
          <p:nvPr/>
        </p:nvPicPr>
        <p:blipFill>
          <a:blip r:embed="rId4">
            <a:alphaModFix/>
          </a:blip>
          <a:stretch>
            <a:fillRect/>
          </a:stretch>
        </p:blipFill>
        <p:spPr>
          <a:xfrm>
            <a:off x="6717250" y="591550"/>
            <a:ext cx="1336700" cy="2008174"/>
          </a:xfrm>
          <a:prstGeom prst="rect">
            <a:avLst/>
          </a:prstGeom>
          <a:noFill/>
          <a:ln>
            <a:noFill/>
          </a:ln>
        </p:spPr>
      </p:pic>
      <p:pic>
        <p:nvPicPr>
          <p:cNvPr id="845" name="Google Shape;845;p59"/>
          <p:cNvPicPr preferRelativeResize="0"/>
          <p:nvPr/>
        </p:nvPicPr>
        <p:blipFill>
          <a:blip r:embed="rId5">
            <a:alphaModFix/>
          </a:blip>
          <a:stretch>
            <a:fillRect/>
          </a:stretch>
        </p:blipFill>
        <p:spPr>
          <a:xfrm>
            <a:off x="5230325" y="2675149"/>
            <a:ext cx="2637026" cy="173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3"/>
          <p:cNvSpPr txBox="1"/>
          <p:nvPr>
            <p:ph type="title"/>
          </p:nvPr>
        </p:nvSpPr>
        <p:spPr>
          <a:xfrm>
            <a:off x="2841750" y="1055625"/>
            <a:ext cx="4807200" cy="59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Demo Video</a:t>
            </a:r>
            <a:endParaRPr/>
          </a:p>
        </p:txBody>
      </p:sp>
      <p:sp>
        <p:nvSpPr>
          <p:cNvPr id="517" name="Google Shape;517;p33"/>
          <p:cNvSpPr txBox="1"/>
          <p:nvPr>
            <p:ph idx="2" type="title"/>
          </p:nvPr>
        </p:nvSpPr>
        <p:spPr>
          <a:xfrm>
            <a:off x="1586575" y="972075"/>
            <a:ext cx="1196100" cy="761700"/>
          </a:xfrm>
          <a:prstGeom prst="rect">
            <a:avLst/>
          </a:prstGeom>
        </p:spPr>
        <p:txBody>
          <a:bodyPr anchorCtr="0" anchor="ctr" bIns="91425" lIns="0" spcFirstLastPara="1" rIns="0" wrap="square" tIns="0">
            <a:noAutofit/>
          </a:bodyPr>
          <a:lstStyle/>
          <a:p>
            <a:pPr indent="0" lvl="0" marL="0" rtl="0" algn="l">
              <a:spcBef>
                <a:spcPts val="0"/>
              </a:spcBef>
              <a:spcAft>
                <a:spcPts val="0"/>
              </a:spcAft>
              <a:buNone/>
            </a:pPr>
            <a:r>
              <a:rPr lang="en"/>
              <a:t>01.</a:t>
            </a:r>
            <a:endParaRPr/>
          </a:p>
        </p:txBody>
      </p:sp>
      <p:cxnSp>
        <p:nvCxnSpPr>
          <p:cNvPr id="518" name="Google Shape;518;p33"/>
          <p:cNvCxnSpPr/>
          <p:nvPr/>
        </p:nvCxnSpPr>
        <p:spPr>
          <a:xfrm>
            <a:off x="1526450" y="972075"/>
            <a:ext cx="5938800" cy="0"/>
          </a:xfrm>
          <a:prstGeom prst="straightConnector1">
            <a:avLst/>
          </a:prstGeom>
          <a:noFill/>
          <a:ln cap="flat" cmpd="sng" w="9525">
            <a:solidFill>
              <a:schemeClr val="lt1"/>
            </a:solidFill>
            <a:prstDash val="solid"/>
            <a:round/>
            <a:headEnd len="med" w="med" type="none"/>
            <a:tailEnd len="med" w="med" type="none"/>
          </a:ln>
        </p:spPr>
      </p:cxnSp>
      <p:cxnSp>
        <p:nvCxnSpPr>
          <p:cNvPr id="519" name="Google Shape;519;p33"/>
          <p:cNvCxnSpPr/>
          <p:nvPr/>
        </p:nvCxnSpPr>
        <p:spPr>
          <a:xfrm>
            <a:off x="2841733" y="1734671"/>
            <a:ext cx="4616100" cy="0"/>
          </a:xfrm>
          <a:prstGeom prst="straightConnector1">
            <a:avLst/>
          </a:prstGeom>
          <a:noFill/>
          <a:ln cap="flat" cmpd="sng" w="9525">
            <a:solidFill>
              <a:schemeClr val="lt1"/>
            </a:solidFill>
            <a:prstDash val="solid"/>
            <a:round/>
            <a:headEnd len="med" w="med" type="none"/>
            <a:tailEnd len="med" w="med" type="none"/>
          </a:ln>
        </p:spPr>
      </p:cxnSp>
      <p:sp>
        <p:nvSpPr>
          <p:cNvPr id="520" name="Google Shape;520;p33"/>
          <p:cNvSpPr txBox="1"/>
          <p:nvPr/>
        </p:nvSpPr>
        <p:spPr>
          <a:xfrm>
            <a:off x="3934125" y="4332950"/>
            <a:ext cx="1275600" cy="233100"/>
          </a:xfrm>
          <a:prstGeom prst="rect">
            <a:avLst/>
          </a:prstGeom>
          <a:solidFill>
            <a:schemeClr val="dk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Avenir"/>
                <a:ea typeface="Avenir"/>
                <a:cs typeface="Avenir"/>
                <a:sym typeface="Avenir"/>
              </a:rPr>
              <a:t>Pitch deck</a:t>
            </a:r>
            <a:endParaRPr sz="1200">
              <a:solidFill>
                <a:schemeClr val="lt1"/>
              </a:solidFill>
              <a:latin typeface="Avenir"/>
              <a:ea typeface="Avenir"/>
              <a:cs typeface="Avenir"/>
              <a:sym typeface="Avenir"/>
            </a:endParaRPr>
          </a:p>
        </p:txBody>
      </p:sp>
      <p:sp>
        <p:nvSpPr>
          <p:cNvPr id="521" name="Google Shape;521;p33"/>
          <p:cNvSpPr txBox="1"/>
          <p:nvPr>
            <p:ph idx="3"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pic>
        <p:nvPicPr>
          <p:cNvPr descr="The Mirror Forest" id="522" name="Google Shape;522;p33" title="BScCMFYP Group37 EVA">
            <a:hlinkClick r:id="rId3"/>
          </p:cNvPr>
          <p:cNvPicPr preferRelativeResize="0"/>
          <p:nvPr/>
        </p:nvPicPr>
        <p:blipFill>
          <a:blip r:embed="rId4">
            <a:alphaModFix/>
          </a:blip>
          <a:stretch>
            <a:fillRect/>
          </a:stretch>
        </p:blipFill>
        <p:spPr>
          <a:xfrm>
            <a:off x="3303975" y="1946838"/>
            <a:ext cx="4088875" cy="229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0"/>
          <p:cNvSpPr txBox="1"/>
          <p:nvPr>
            <p:ph type="title"/>
          </p:nvPr>
        </p:nvSpPr>
        <p:spPr>
          <a:xfrm>
            <a:off x="1526450" y="1156225"/>
            <a:ext cx="4807200" cy="59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a:t>
            </a:r>
            <a:r>
              <a:rPr lang="en"/>
              <a:t>hanks</a:t>
            </a:r>
            <a:endParaRPr/>
          </a:p>
        </p:txBody>
      </p:sp>
      <p:cxnSp>
        <p:nvCxnSpPr>
          <p:cNvPr id="851" name="Google Shape;851;p60"/>
          <p:cNvCxnSpPr/>
          <p:nvPr/>
        </p:nvCxnSpPr>
        <p:spPr>
          <a:xfrm>
            <a:off x="1526450" y="972075"/>
            <a:ext cx="5938800" cy="0"/>
          </a:xfrm>
          <a:prstGeom prst="straightConnector1">
            <a:avLst/>
          </a:prstGeom>
          <a:noFill/>
          <a:ln cap="flat" cmpd="sng" w="9525">
            <a:solidFill>
              <a:schemeClr val="lt1"/>
            </a:solidFill>
            <a:prstDash val="solid"/>
            <a:round/>
            <a:headEnd len="med" w="med" type="none"/>
            <a:tailEnd len="med" w="med" type="none"/>
          </a:ln>
        </p:spPr>
      </p:cxnSp>
      <p:sp>
        <p:nvSpPr>
          <p:cNvPr id="852" name="Google Shape;852;p60"/>
          <p:cNvSpPr txBox="1"/>
          <p:nvPr/>
        </p:nvSpPr>
        <p:spPr>
          <a:xfrm>
            <a:off x="3934125" y="4332950"/>
            <a:ext cx="1275600" cy="233100"/>
          </a:xfrm>
          <a:prstGeom prst="rect">
            <a:avLst/>
          </a:prstGeom>
          <a:solidFill>
            <a:schemeClr val="dk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Avenir"/>
                <a:ea typeface="Avenir"/>
                <a:cs typeface="Avenir"/>
                <a:sym typeface="Avenir"/>
              </a:rPr>
              <a:t>Pitch deck</a:t>
            </a:r>
            <a:endParaRPr sz="1200">
              <a:solidFill>
                <a:schemeClr val="lt1"/>
              </a:solidFill>
              <a:latin typeface="Avenir"/>
              <a:ea typeface="Avenir"/>
              <a:cs typeface="Avenir"/>
              <a:sym typeface="Avenir"/>
            </a:endParaRPr>
          </a:p>
        </p:txBody>
      </p:sp>
      <p:sp>
        <p:nvSpPr>
          <p:cNvPr id="853" name="Google Shape;853;p60"/>
          <p:cNvSpPr txBox="1"/>
          <p:nvPr>
            <p:ph idx="3"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cxnSp>
        <p:nvCxnSpPr>
          <p:cNvPr id="854" name="Google Shape;854;p60"/>
          <p:cNvCxnSpPr/>
          <p:nvPr/>
        </p:nvCxnSpPr>
        <p:spPr>
          <a:xfrm>
            <a:off x="1526450" y="1961850"/>
            <a:ext cx="5938800" cy="0"/>
          </a:xfrm>
          <a:prstGeom prst="straightConnector1">
            <a:avLst/>
          </a:prstGeom>
          <a:noFill/>
          <a:ln cap="flat" cmpd="sng" w="9525">
            <a:solidFill>
              <a:schemeClr val="lt1"/>
            </a:solidFill>
            <a:prstDash val="solid"/>
            <a:round/>
            <a:headEnd len="med" w="med" type="none"/>
            <a:tailEnd len="med" w="med" type="none"/>
          </a:ln>
        </p:spPr>
      </p:cxnSp>
      <p:sp>
        <p:nvSpPr>
          <p:cNvPr id="855" name="Google Shape;855;p60"/>
          <p:cNvSpPr txBox="1"/>
          <p:nvPr/>
        </p:nvSpPr>
        <p:spPr>
          <a:xfrm>
            <a:off x="1526450" y="2251075"/>
            <a:ext cx="546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DM Serif Display"/>
                <a:ea typeface="DM Serif Display"/>
                <a:cs typeface="DM Serif Display"/>
                <a:sym typeface="DM Serif Display"/>
              </a:rPr>
              <a:t>Q&amp;A section~</a:t>
            </a:r>
            <a:endParaRPr sz="2200">
              <a:solidFill>
                <a:schemeClr val="lt1"/>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4"/>
          <p:cNvSpPr/>
          <p:nvPr/>
        </p:nvSpPr>
        <p:spPr>
          <a:xfrm>
            <a:off x="3596450" y="2437988"/>
            <a:ext cx="3720600" cy="1602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34"/>
          <p:cNvPicPr preferRelativeResize="0"/>
          <p:nvPr/>
        </p:nvPicPr>
        <p:blipFill rotWithShape="1">
          <a:blip r:embed="rId3">
            <a:alphaModFix/>
          </a:blip>
          <a:srcRect b="24184" l="22888" r="-6514" t="10202"/>
          <a:stretch/>
        </p:blipFill>
        <p:spPr>
          <a:xfrm>
            <a:off x="3596460" y="2472073"/>
            <a:ext cx="3720600" cy="1534800"/>
          </a:xfrm>
          <a:prstGeom prst="ellipse">
            <a:avLst/>
          </a:prstGeom>
          <a:noFill/>
          <a:ln>
            <a:noFill/>
          </a:ln>
        </p:spPr>
      </p:pic>
      <p:sp>
        <p:nvSpPr>
          <p:cNvPr id="529" name="Google Shape;529;p34"/>
          <p:cNvSpPr txBox="1"/>
          <p:nvPr>
            <p:ph idx="1" type="subTitle"/>
          </p:nvPr>
        </p:nvSpPr>
        <p:spPr>
          <a:xfrm>
            <a:off x="2841733" y="1795817"/>
            <a:ext cx="4616100" cy="27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S</a:t>
            </a:r>
            <a:r>
              <a:rPr lang="en"/>
              <a:t>elf-reflection, accept yourself</a:t>
            </a:r>
            <a:endParaRPr/>
          </a:p>
        </p:txBody>
      </p:sp>
      <p:sp>
        <p:nvSpPr>
          <p:cNvPr id="530" name="Google Shape;530;p34"/>
          <p:cNvSpPr txBox="1"/>
          <p:nvPr>
            <p:ph type="title"/>
          </p:nvPr>
        </p:nvSpPr>
        <p:spPr>
          <a:xfrm>
            <a:off x="2841750" y="1055625"/>
            <a:ext cx="4807200" cy="59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Idea</a:t>
            </a:r>
            <a:endParaRPr/>
          </a:p>
        </p:txBody>
      </p:sp>
      <p:sp>
        <p:nvSpPr>
          <p:cNvPr id="531" name="Google Shape;531;p34"/>
          <p:cNvSpPr txBox="1"/>
          <p:nvPr>
            <p:ph idx="2" type="title"/>
          </p:nvPr>
        </p:nvSpPr>
        <p:spPr>
          <a:xfrm>
            <a:off x="1507075" y="972075"/>
            <a:ext cx="1275600" cy="761700"/>
          </a:xfrm>
          <a:prstGeom prst="rect">
            <a:avLst/>
          </a:prstGeom>
        </p:spPr>
        <p:txBody>
          <a:bodyPr anchorCtr="0" anchor="ctr" bIns="91425" lIns="0" spcFirstLastPara="1" rIns="0" wrap="square" tIns="0">
            <a:noAutofit/>
          </a:bodyPr>
          <a:lstStyle/>
          <a:p>
            <a:pPr indent="0" lvl="0" marL="0" rtl="0" algn="l">
              <a:spcBef>
                <a:spcPts val="0"/>
              </a:spcBef>
              <a:spcAft>
                <a:spcPts val="0"/>
              </a:spcAft>
              <a:buNone/>
            </a:pPr>
            <a:r>
              <a:rPr lang="en"/>
              <a:t>02</a:t>
            </a:r>
            <a:r>
              <a:rPr lang="en"/>
              <a:t>.</a:t>
            </a:r>
            <a:endParaRPr/>
          </a:p>
        </p:txBody>
      </p:sp>
      <p:cxnSp>
        <p:nvCxnSpPr>
          <p:cNvPr id="532" name="Google Shape;532;p34"/>
          <p:cNvCxnSpPr/>
          <p:nvPr/>
        </p:nvCxnSpPr>
        <p:spPr>
          <a:xfrm>
            <a:off x="1526450" y="972075"/>
            <a:ext cx="5938800" cy="0"/>
          </a:xfrm>
          <a:prstGeom prst="straightConnector1">
            <a:avLst/>
          </a:prstGeom>
          <a:noFill/>
          <a:ln cap="flat" cmpd="sng" w="9525">
            <a:solidFill>
              <a:schemeClr val="lt1"/>
            </a:solidFill>
            <a:prstDash val="solid"/>
            <a:round/>
            <a:headEnd len="med" w="med" type="none"/>
            <a:tailEnd len="med" w="med" type="none"/>
          </a:ln>
        </p:spPr>
      </p:cxnSp>
      <p:cxnSp>
        <p:nvCxnSpPr>
          <p:cNvPr id="533" name="Google Shape;533;p34"/>
          <p:cNvCxnSpPr/>
          <p:nvPr/>
        </p:nvCxnSpPr>
        <p:spPr>
          <a:xfrm>
            <a:off x="2841733" y="1734671"/>
            <a:ext cx="4616100" cy="0"/>
          </a:xfrm>
          <a:prstGeom prst="straightConnector1">
            <a:avLst/>
          </a:prstGeom>
          <a:noFill/>
          <a:ln cap="flat" cmpd="sng" w="9525">
            <a:solidFill>
              <a:schemeClr val="lt1"/>
            </a:solidFill>
            <a:prstDash val="solid"/>
            <a:round/>
            <a:headEnd len="med" w="med" type="none"/>
            <a:tailEnd len="med" w="med" type="none"/>
          </a:ln>
        </p:spPr>
      </p:cxnSp>
      <p:sp>
        <p:nvSpPr>
          <p:cNvPr id="534" name="Google Shape;534;p34"/>
          <p:cNvSpPr txBox="1"/>
          <p:nvPr/>
        </p:nvSpPr>
        <p:spPr>
          <a:xfrm>
            <a:off x="3934125" y="4332950"/>
            <a:ext cx="1275600" cy="233100"/>
          </a:xfrm>
          <a:prstGeom prst="rect">
            <a:avLst/>
          </a:prstGeom>
          <a:solidFill>
            <a:schemeClr val="dk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Avenir"/>
                <a:ea typeface="Avenir"/>
                <a:cs typeface="Avenir"/>
                <a:sym typeface="Avenir"/>
              </a:rPr>
              <a:t>Pitch deck</a:t>
            </a:r>
            <a:endParaRPr sz="1200">
              <a:solidFill>
                <a:schemeClr val="lt1"/>
              </a:solidFill>
              <a:latin typeface="Avenir"/>
              <a:ea typeface="Avenir"/>
              <a:cs typeface="Avenir"/>
              <a:sym typeface="Avenir"/>
            </a:endParaRPr>
          </a:p>
        </p:txBody>
      </p:sp>
      <p:cxnSp>
        <p:nvCxnSpPr>
          <p:cNvPr id="535" name="Google Shape;535;p34"/>
          <p:cNvCxnSpPr/>
          <p:nvPr/>
        </p:nvCxnSpPr>
        <p:spPr>
          <a:xfrm>
            <a:off x="2841733" y="2128142"/>
            <a:ext cx="4616100" cy="0"/>
          </a:xfrm>
          <a:prstGeom prst="straightConnector1">
            <a:avLst/>
          </a:prstGeom>
          <a:noFill/>
          <a:ln cap="flat" cmpd="sng" w="9525">
            <a:solidFill>
              <a:schemeClr val="lt1"/>
            </a:solidFill>
            <a:prstDash val="solid"/>
            <a:round/>
            <a:headEnd len="med" w="med" type="none"/>
            <a:tailEnd len="med" w="med" type="none"/>
          </a:ln>
        </p:spPr>
      </p:cxnSp>
      <p:sp>
        <p:nvSpPr>
          <p:cNvPr id="536" name="Google Shape;536;p34"/>
          <p:cNvSpPr txBox="1"/>
          <p:nvPr>
            <p:ph idx="3"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5"/>
          <p:cNvSpPr/>
          <p:nvPr/>
        </p:nvSpPr>
        <p:spPr>
          <a:xfrm>
            <a:off x="2275447" y="1460621"/>
            <a:ext cx="794875" cy="572975"/>
          </a:xfrm>
          <a:custGeom>
            <a:rect b="b" l="l" r="r" t="t"/>
            <a:pathLst>
              <a:path extrusionOk="0" h="29122" w="31795">
                <a:moveTo>
                  <a:pt x="2274" y="1"/>
                </a:moveTo>
                <a:cubicBezTo>
                  <a:pt x="2282" y="56"/>
                  <a:pt x="2287" y="115"/>
                  <a:pt x="2287" y="173"/>
                </a:cubicBezTo>
                <a:cubicBezTo>
                  <a:pt x="2287" y="979"/>
                  <a:pt x="1446" y="1633"/>
                  <a:pt x="410" y="1633"/>
                </a:cubicBezTo>
                <a:cubicBezTo>
                  <a:pt x="269" y="1633"/>
                  <a:pt x="132" y="1621"/>
                  <a:pt x="0" y="1598"/>
                </a:cubicBezTo>
                <a:lnTo>
                  <a:pt x="0" y="2461"/>
                </a:lnTo>
                <a:cubicBezTo>
                  <a:pt x="484" y="2471"/>
                  <a:pt x="873" y="2866"/>
                  <a:pt x="873" y="3352"/>
                </a:cubicBezTo>
                <a:cubicBezTo>
                  <a:pt x="873" y="3837"/>
                  <a:pt x="484" y="4233"/>
                  <a:pt x="0" y="4242"/>
                </a:cubicBezTo>
                <a:lnTo>
                  <a:pt x="0" y="5663"/>
                </a:lnTo>
                <a:cubicBezTo>
                  <a:pt x="485" y="5671"/>
                  <a:pt x="876" y="6067"/>
                  <a:pt x="876" y="6554"/>
                </a:cubicBezTo>
                <a:cubicBezTo>
                  <a:pt x="876" y="7041"/>
                  <a:pt x="486" y="7437"/>
                  <a:pt x="0" y="7445"/>
                </a:cubicBezTo>
                <a:lnTo>
                  <a:pt x="0" y="8866"/>
                </a:lnTo>
                <a:cubicBezTo>
                  <a:pt x="487" y="8873"/>
                  <a:pt x="879" y="9270"/>
                  <a:pt x="879" y="9757"/>
                </a:cubicBezTo>
                <a:cubicBezTo>
                  <a:pt x="879" y="10245"/>
                  <a:pt x="487" y="10640"/>
                  <a:pt x="0" y="10648"/>
                </a:cubicBezTo>
                <a:lnTo>
                  <a:pt x="0" y="12068"/>
                </a:lnTo>
                <a:cubicBezTo>
                  <a:pt x="488" y="12074"/>
                  <a:pt x="882" y="12471"/>
                  <a:pt x="882" y="12959"/>
                </a:cubicBezTo>
                <a:cubicBezTo>
                  <a:pt x="882" y="13449"/>
                  <a:pt x="488" y="13845"/>
                  <a:pt x="0" y="13850"/>
                </a:cubicBezTo>
                <a:lnTo>
                  <a:pt x="0" y="15271"/>
                </a:lnTo>
                <a:cubicBezTo>
                  <a:pt x="490" y="15274"/>
                  <a:pt x="885" y="15672"/>
                  <a:pt x="885" y="16162"/>
                </a:cubicBezTo>
                <a:cubicBezTo>
                  <a:pt x="885" y="16652"/>
                  <a:pt x="490" y="17049"/>
                  <a:pt x="0" y="17054"/>
                </a:cubicBezTo>
                <a:lnTo>
                  <a:pt x="0" y="18473"/>
                </a:lnTo>
                <a:cubicBezTo>
                  <a:pt x="491" y="18476"/>
                  <a:pt x="888" y="18874"/>
                  <a:pt x="888" y="19365"/>
                </a:cubicBezTo>
                <a:cubicBezTo>
                  <a:pt x="888" y="19856"/>
                  <a:pt x="491" y="20254"/>
                  <a:pt x="0" y="20256"/>
                </a:cubicBezTo>
                <a:lnTo>
                  <a:pt x="0" y="21676"/>
                </a:lnTo>
                <a:cubicBezTo>
                  <a:pt x="492" y="21677"/>
                  <a:pt x="890" y="22075"/>
                  <a:pt x="890" y="22568"/>
                </a:cubicBezTo>
                <a:cubicBezTo>
                  <a:pt x="890" y="23060"/>
                  <a:pt x="492" y="23458"/>
                  <a:pt x="0" y="23459"/>
                </a:cubicBezTo>
                <a:lnTo>
                  <a:pt x="0" y="24878"/>
                </a:lnTo>
                <a:lnTo>
                  <a:pt x="3" y="24878"/>
                </a:lnTo>
                <a:cubicBezTo>
                  <a:pt x="494" y="24878"/>
                  <a:pt x="893" y="25277"/>
                  <a:pt x="893" y="25770"/>
                </a:cubicBezTo>
                <a:cubicBezTo>
                  <a:pt x="893" y="26262"/>
                  <a:pt x="494" y="26661"/>
                  <a:pt x="3" y="26661"/>
                </a:cubicBezTo>
                <a:lnTo>
                  <a:pt x="0" y="26661"/>
                </a:lnTo>
                <a:lnTo>
                  <a:pt x="0" y="27463"/>
                </a:lnTo>
                <a:cubicBezTo>
                  <a:pt x="132" y="27441"/>
                  <a:pt x="269" y="27429"/>
                  <a:pt x="410" y="27429"/>
                </a:cubicBezTo>
                <a:cubicBezTo>
                  <a:pt x="1447" y="27429"/>
                  <a:pt x="2287" y="28082"/>
                  <a:pt x="2287" y="28889"/>
                </a:cubicBezTo>
                <a:cubicBezTo>
                  <a:pt x="2287" y="28967"/>
                  <a:pt x="2279" y="29045"/>
                  <a:pt x="2263" y="29121"/>
                </a:cubicBezTo>
                <a:lnTo>
                  <a:pt x="29924" y="29121"/>
                </a:lnTo>
                <a:cubicBezTo>
                  <a:pt x="29907" y="29045"/>
                  <a:pt x="29899" y="28967"/>
                  <a:pt x="29899" y="28889"/>
                </a:cubicBezTo>
                <a:cubicBezTo>
                  <a:pt x="29899" y="28082"/>
                  <a:pt x="30740" y="27429"/>
                  <a:pt x="31777" y="27429"/>
                </a:cubicBezTo>
                <a:lnTo>
                  <a:pt x="31795" y="27429"/>
                </a:lnTo>
                <a:lnTo>
                  <a:pt x="31795" y="26661"/>
                </a:lnTo>
                <a:cubicBezTo>
                  <a:pt x="31303" y="26661"/>
                  <a:pt x="30904" y="26262"/>
                  <a:pt x="30904" y="25770"/>
                </a:cubicBezTo>
                <a:cubicBezTo>
                  <a:pt x="30904" y="25277"/>
                  <a:pt x="31303" y="24879"/>
                  <a:pt x="31795" y="24878"/>
                </a:cubicBezTo>
                <a:lnTo>
                  <a:pt x="31795" y="23459"/>
                </a:lnTo>
                <a:lnTo>
                  <a:pt x="31793" y="23459"/>
                </a:lnTo>
                <a:cubicBezTo>
                  <a:pt x="31301" y="23459"/>
                  <a:pt x="30902" y="23060"/>
                  <a:pt x="30902" y="22568"/>
                </a:cubicBezTo>
                <a:cubicBezTo>
                  <a:pt x="30902" y="22075"/>
                  <a:pt x="31301" y="21676"/>
                  <a:pt x="31793" y="21676"/>
                </a:cubicBezTo>
                <a:lnTo>
                  <a:pt x="31795" y="21676"/>
                </a:lnTo>
                <a:lnTo>
                  <a:pt x="31795" y="20256"/>
                </a:lnTo>
                <a:lnTo>
                  <a:pt x="31789" y="20256"/>
                </a:lnTo>
                <a:cubicBezTo>
                  <a:pt x="31297" y="20256"/>
                  <a:pt x="30898" y="19857"/>
                  <a:pt x="30898" y="19365"/>
                </a:cubicBezTo>
                <a:cubicBezTo>
                  <a:pt x="30898" y="18872"/>
                  <a:pt x="31297" y="18473"/>
                  <a:pt x="31789" y="18473"/>
                </a:cubicBezTo>
                <a:lnTo>
                  <a:pt x="31795" y="18473"/>
                </a:lnTo>
                <a:lnTo>
                  <a:pt x="31795" y="17054"/>
                </a:lnTo>
                <a:lnTo>
                  <a:pt x="31787" y="17054"/>
                </a:lnTo>
                <a:cubicBezTo>
                  <a:pt x="31295" y="17054"/>
                  <a:pt x="30896" y="16655"/>
                  <a:pt x="30896" y="16162"/>
                </a:cubicBezTo>
                <a:cubicBezTo>
                  <a:pt x="30896" y="15670"/>
                  <a:pt x="31295" y="15271"/>
                  <a:pt x="31787" y="15271"/>
                </a:cubicBezTo>
                <a:lnTo>
                  <a:pt x="31795" y="15271"/>
                </a:lnTo>
                <a:lnTo>
                  <a:pt x="31795" y="13850"/>
                </a:lnTo>
                <a:lnTo>
                  <a:pt x="31783" y="13850"/>
                </a:lnTo>
                <a:cubicBezTo>
                  <a:pt x="31291" y="13850"/>
                  <a:pt x="30892" y="13452"/>
                  <a:pt x="30892" y="12959"/>
                </a:cubicBezTo>
                <a:cubicBezTo>
                  <a:pt x="30892" y="12467"/>
                  <a:pt x="31291" y="12068"/>
                  <a:pt x="31783" y="12068"/>
                </a:cubicBezTo>
                <a:lnTo>
                  <a:pt x="31795" y="12068"/>
                </a:lnTo>
                <a:lnTo>
                  <a:pt x="31795" y="10648"/>
                </a:lnTo>
                <a:lnTo>
                  <a:pt x="31781" y="10648"/>
                </a:lnTo>
                <a:cubicBezTo>
                  <a:pt x="31289" y="10648"/>
                  <a:pt x="30890" y="10248"/>
                  <a:pt x="30890" y="9757"/>
                </a:cubicBezTo>
                <a:cubicBezTo>
                  <a:pt x="30890" y="9265"/>
                  <a:pt x="31289" y="8866"/>
                  <a:pt x="31781" y="8866"/>
                </a:cubicBezTo>
                <a:lnTo>
                  <a:pt x="31795" y="8866"/>
                </a:lnTo>
                <a:lnTo>
                  <a:pt x="31795" y="7445"/>
                </a:lnTo>
                <a:lnTo>
                  <a:pt x="31777" y="7445"/>
                </a:lnTo>
                <a:cubicBezTo>
                  <a:pt x="31285" y="7445"/>
                  <a:pt x="30886" y="7046"/>
                  <a:pt x="30886" y="6554"/>
                </a:cubicBezTo>
                <a:cubicBezTo>
                  <a:pt x="30886" y="6062"/>
                  <a:pt x="31285" y="5663"/>
                  <a:pt x="31777" y="5663"/>
                </a:cubicBezTo>
                <a:lnTo>
                  <a:pt x="31795" y="5663"/>
                </a:lnTo>
                <a:lnTo>
                  <a:pt x="31795" y="4242"/>
                </a:lnTo>
                <a:lnTo>
                  <a:pt x="31775" y="4242"/>
                </a:lnTo>
                <a:cubicBezTo>
                  <a:pt x="31283" y="4242"/>
                  <a:pt x="30884" y="3843"/>
                  <a:pt x="30884" y="3352"/>
                </a:cubicBezTo>
                <a:cubicBezTo>
                  <a:pt x="30884" y="2860"/>
                  <a:pt x="31283" y="2461"/>
                  <a:pt x="31775" y="2461"/>
                </a:cubicBezTo>
                <a:lnTo>
                  <a:pt x="31795" y="2461"/>
                </a:lnTo>
                <a:lnTo>
                  <a:pt x="31795" y="1633"/>
                </a:lnTo>
                <a:lnTo>
                  <a:pt x="31777" y="1633"/>
                </a:lnTo>
                <a:cubicBezTo>
                  <a:pt x="30740" y="1633"/>
                  <a:pt x="29900" y="979"/>
                  <a:pt x="29900" y="173"/>
                </a:cubicBezTo>
                <a:cubicBezTo>
                  <a:pt x="29900" y="115"/>
                  <a:pt x="29904" y="56"/>
                  <a:pt x="29913" y="1"/>
                </a:cubicBezTo>
                <a:close/>
              </a:path>
            </a:pathLst>
          </a:custGeom>
          <a:noFill/>
          <a:ln cap="flat" cmpd="sng" w="9525">
            <a:solidFill>
              <a:schemeClr val="lt1"/>
            </a:solidFill>
            <a:prstDash val="solid"/>
            <a:miter lim="11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5"/>
          <p:cNvGrpSpPr/>
          <p:nvPr/>
        </p:nvGrpSpPr>
        <p:grpSpPr>
          <a:xfrm>
            <a:off x="2493718" y="1583956"/>
            <a:ext cx="358333" cy="326305"/>
            <a:chOff x="5529175" y="2212050"/>
            <a:chExt cx="346550" cy="315575"/>
          </a:xfrm>
        </p:grpSpPr>
        <p:sp>
          <p:nvSpPr>
            <p:cNvPr id="543" name="Google Shape;543;p35"/>
            <p:cNvSpPr/>
            <p:nvPr/>
          </p:nvSpPr>
          <p:spPr>
            <a:xfrm>
              <a:off x="5529175" y="2212050"/>
              <a:ext cx="346550" cy="315575"/>
            </a:xfrm>
            <a:custGeom>
              <a:rect b="b" l="l" r="r" t="t"/>
              <a:pathLst>
                <a:path extrusionOk="0" h="12623" w="13862">
                  <a:moveTo>
                    <a:pt x="4740" y="447"/>
                  </a:moveTo>
                  <a:lnTo>
                    <a:pt x="4740" y="768"/>
                  </a:lnTo>
                  <a:lnTo>
                    <a:pt x="2929" y="768"/>
                  </a:lnTo>
                  <a:lnTo>
                    <a:pt x="2929" y="447"/>
                  </a:lnTo>
                  <a:close/>
                  <a:moveTo>
                    <a:pt x="4427" y="1162"/>
                  </a:moveTo>
                  <a:lnTo>
                    <a:pt x="4427" y="1597"/>
                  </a:lnTo>
                  <a:lnTo>
                    <a:pt x="3242" y="2384"/>
                  </a:lnTo>
                  <a:lnTo>
                    <a:pt x="3242" y="1162"/>
                  </a:lnTo>
                  <a:close/>
                  <a:moveTo>
                    <a:pt x="13263" y="11821"/>
                  </a:moveTo>
                  <a:cubicBezTo>
                    <a:pt x="13376" y="11821"/>
                    <a:pt x="13467" y="11913"/>
                    <a:pt x="13467" y="12025"/>
                  </a:cubicBezTo>
                  <a:cubicBezTo>
                    <a:pt x="13467" y="12138"/>
                    <a:pt x="13376" y="12228"/>
                    <a:pt x="13263" y="12228"/>
                  </a:cubicBezTo>
                  <a:lnTo>
                    <a:pt x="599" y="12228"/>
                  </a:lnTo>
                  <a:cubicBezTo>
                    <a:pt x="487" y="12228"/>
                    <a:pt x="395" y="12138"/>
                    <a:pt x="395" y="12025"/>
                  </a:cubicBezTo>
                  <a:cubicBezTo>
                    <a:pt x="395" y="11912"/>
                    <a:pt x="487" y="11821"/>
                    <a:pt x="599" y="11821"/>
                  </a:cubicBezTo>
                  <a:close/>
                  <a:moveTo>
                    <a:pt x="6931" y="0"/>
                  </a:moveTo>
                  <a:cubicBezTo>
                    <a:pt x="6863" y="0"/>
                    <a:pt x="6796" y="20"/>
                    <a:pt x="6736" y="59"/>
                  </a:cubicBezTo>
                  <a:lnTo>
                    <a:pt x="4820" y="1334"/>
                  </a:lnTo>
                  <a:lnTo>
                    <a:pt x="4820" y="1162"/>
                  </a:lnTo>
                  <a:lnTo>
                    <a:pt x="4877" y="1162"/>
                  </a:lnTo>
                  <a:cubicBezTo>
                    <a:pt x="5019" y="1162"/>
                    <a:pt x="5133" y="1048"/>
                    <a:pt x="5133" y="906"/>
                  </a:cubicBezTo>
                  <a:lnTo>
                    <a:pt x="5133" y="308"/>
                  </a:lnTo>
                  <a:cubicBezTo>
                    <a:pt x="5133" y="167"/>
                    <a:pt x="5019" y="52"/>
                    <a:pt x="4877" y="52"/>
                  </a:cubicBezTo>
                  <a:lnTo>
                    <a:pt x="2790" y="52"/>
                  </a:lnTo>
                  <a:cubicBezTo>
                    <a:pt x="2649" y="52"/>
                    <a:pt x="2534" y="167"/>
                    <a:pt x="2534" y="308"/>
                  </a:cubicBezTo>
                  <a:lnTo>
                    <a:pt x="2534" y="906"/>
                  </a:lnTo>
                  <a:cubicBezTo>
                    <a:pt x="2534" y="1048"/>
                    <a:pt x="2649" y="1164"/>
                    <a:pt x="2790" y="1164"/>
                  </a:cubicBezTo>
                  <a:lnTo>
                    <a:pt x="2848" y="1164"/>
                  </a:lnTo>
                  <a:lnTo>
                    <a:pt x="2848" y="2646"/>
                  </a:lnTo>
                  <a:lnTo>
                    <a:pt x="325" y="4324"/>
                  </a:lnTo>
                  <a:cubicBezTo>
                    <a:pt x="133" y="4453"/>
                    <a:pt x="18" y="4668"/>
                    <a:pt x="18" y="4898"/>
                  </a:cubicBezTo>
                  <a:cubicBezTo>
                    <a:pt x="18" y="5129"/>
                    <a:pt x="133" y="5344"/>
                    <a:pt x="325" y="5472"/>
                  </a:cubicBezTo>
                  <a:cubicBezTo>
                    <a:pt x="441" y="5550"/>
                    <a:pt x="575" y="5588"/>
                    <a:pt x="707" y="5588"/>
                  </a:cubicBezTo>
                  <a:cubicBezTo>
                    <a:pt x="841" y="5588"/>
                    <a:pt x="973" y="5550"/>
                    <a:pt x="1089" y="5472"/>
                  </a:cubicBezTo>
                  <a:lnTo>
                    <a:pt x="1720" y="5052"/>
                  </a:lnTo>
                  <a:lnTo>
                    <a:pt x="1720" y="8567"/>
                  </a:lnTo>
                  <a:cubicBezTo>
                    <a:pt x="1720" y="8675"/>
                    <a:pt x="1809" y="8764"/>
                    <a:pt x="1917" y="8764"/>
                  </a:cubicBezTo>
                  <a:cubicBezTo>
                    <a:pt x="2027" y="8764"/>
                    <a:pt x="2114" y="8675"/>
                    <a:pt x="2114" y="8567"/>
                  </a:cubicBezTo>
                  <a:lnTo>
                    <a:pt x="2114" y="4790"/>
                  </a:lnTo>
                  <a:lnTo>
                    <a:pt x="6932" y="1587"/>
                  </a:lnTo>
                  <a:lnTo>
                    <a:pt x="11747" y="4790"/>
                  </a:lnTo>
                  <a:lnTo>
                    <a:pt x="11747" y="11427"/>
                  </a:lnTo>
                  <a:lnTo>
                    <a:pt x="2114" y="11427"/>
                  </a:lnTo>
                  <a:lnTo>
                    <a:pt x="2114" y="9801"/>
                  </a:lnTo>
                  <a:cubicBezTo>
                    <a:pt x="2114" y="9692"/>
                    <a:pt x="2027" y="9604"/>
                    <a:pt x="1917" y="9604"/>
                  </a:cubicBezTo>
                  <a:cubicBezTo>
                    <a:pt x="1809" y="9604"/>
                    <a:pt x="1720" y="9692"/>
                    <a:pt x="1720" y="9801"/>
                  </a:cubicBezTo>
                  <a:lnTo>
                    <a:pt x="1720" y="11427"/>
                  </a:lnTo>
                  <a:lnTo>
                    <a:pt x="599" y="11427"/>
                  </a:lnTo>
                  <a:cubicBezTo>
                    <a:pt x="270" y="11427"/>
                    <a:pt x="1" y="11695"/>
                    <a:pt x="1" y="12025"/>
                  </a:cubicBezTo>
                  <a:cubicBezTo>
                    <a:pt x="1" y="12354"/>
                    <a:pt x="270" y="12623"/>
                    <a:pt x="599" y="12623"/>
                  </a:cubicBezTo>
                  <a:lnTo>
                    <a:pt x="13263" y="12623"/>
                  </a:lnTo>
                  <a:cubicBezTo>
                    <a:pt x="13592" y="12623"/>
                    <a:pt x="13861" y="12354"/>
                    <a:pt x="13861" y="12025"/>
                  </a:cubicBezTo>
                  <a:cubicBezTo>
                    <a:pt x="13861" y="11695"/>
                    <a:pt x="13592" y="11427"/>
                    <a:pt x="13263" y="11427"/>
                  </a:cubicBezTo>
                  <a:lnTo>
                    <a:pt x="12142" y="11427"/>
                  </a:lnTo>
                  <a:lnTo>
                    <a:pt x="12142" y="5052"/>
                  </a:lnTo>
                  <a:lnTo>
                    <a:pt x="12773" y="5472"/>
                  </a:lnTo>
                  <a:cubicBezTo>
                    <a:pt x="12889" y="5549"/>
                    <a:pt x="13022" y="5588"/>
                    <a:pt x="13155" y="5588"/>
                  </a:cubicBezTo>
                  <a:cubicBezTo>
                    <a:pt x="13288" y="5588"/>
                    <a:pt x="13421" y="5549"/>
                    <a:pt x="13537" y="5472"/>
                  </a:cubicBezTo>
                  <a:cubicBezTo>
                    <a:pt x="13729" y="5344"/>
                    <a:pt x="13844" y="5130"/>
                    <a:pt x="13844" y="4898"/>
                  </a:cubicBezTo>
                  <a:cubicBezTo>
                    <a:pt x="13844" y="4668"/>
                    <a:pt x="13729" y="4453"/>
                    <a:pt x="13537" y="4324"/>
                  </a:cubicBezTo>
                  <a:lnTo>
                    <a:pt x="12037" y="3325"/>
                  </a:lnTo>
                  <a:cubicBezTo>
                    <a:pt x="12003" y="3304"/>
                    <a:pt x="11966" y="3293"/>
                    <a:pt x="11928" y="3293"/>
                  </a:cubicBezTo>
                  <a:cubicBezTo>
                    <a:pt x="11864" y="3293"/>
                    <a:pt x="11801" y="3324"/>
                    <a:pt x="11763" y="3381"/>
                  </a:cubicBezTo>
                  <a:cubicBezTo>
                    <a:pt x="11703" y="3472"/>
                    <a:pt x="11727" y="3594"/>
                    <a:pt x="11817" y="3655"/>
                  </a:cubicBezTo>
                  <a:lnTo>
                    <a:pt x="13319" y="4653"/>
                  </a:lnTo>
                  <a:cubicBezTo>
                    <a:pt x="13401" y="4709"/>
                    <a:pt x="13449" y="4798"/>
                    <a:pt x="13449" y="4898"/>
                  </a:cubicBezTo>
                  <a:cubicBezTo>
                    <a:pt x="13449" y="4998"/>
                    <a:pt x="13401" y="5089"/>
                    <a:pt x="13319" y="5145"/>
                  </a:cubicBezTo>
                  <a:cubicBezTo>
                    <a:pt x="13269" y="5177"/>
                    <a:pt x="13212" y="5194"/>
                    <a:pt x="13155" y="5194"/>
                  </a:cubicBezTo>
                  <a:cubicBezTo>
                    <a:pt x="13098" y="5194"/>
                    <a:pt x="13041" y="5177"/>
                    <a:pt x="12991" y="5145"/>
                  </a:cubicBezTo>
                  <a:lnTo>
                    <a:pt x="7126" y="1242"/>
                  </a:lnTo>
                  <a:cubicBezTo>
                    <a:pt x="7067" y="1203"/>
                    <a:pt x="6999" y="1183"/>
                    <a:pt x="6932" y="1183"/>
                  </a:cubicBezTo>
                  <a:cubicBezTo>
                    <a:pt x="6864" y="1183"/>
                    <a:pt x="6796" y="1203"/>
                    <a:pt x="6736" y="1242"/>
                  </a:cubicBezTo>
                  <a:lnTo>
                    <a:pt x="871" y="5145"/>
                  </a:lnTo>
                  <a:cubicBezTo>
                    <a:pt x="821" y="5177"/>
                    <a:pt x="765" y="5194"/>
                    <a:pt x="708" y="5194"/>
                  </a:cubicBezTo>
                  <a:cubicBezTo>
                    <a:pt x="651" y="5194"/>
                    <a:pt x="593" y="5177"/>
                    <a:pt x="543" y="5145"/>
                  </a:cubicBezTo>
                  <a:cubicBezTo>
                    <a:pt x="460" y="5089"/>
                    <a:pt x="413" y="4998"/>
                    <a:pt x="413" y="4898"/>
                  </a:cubicBezTo>
                  <a:cubicBezTo>
                    <a:pt x="413" y="4798"/>
                    <a:pt x="460" y="4709"/>
                    <a:pt x="543" y="4653"/>
                  </a:cubicBezTo>
                  <a:lnTo>
                    <a:pt x="6932" y="404"/>
                  </a:lnTo>
                  <a:lnTo>
                    <a:pt x="10796" y="2975"/>
                  </a:lnTo>
                  <a:cubicBezTo>
                    <a:pt x="10830" y="2998"/>
                    <a:pt x="10868" y="3009"/>
                    <a:pt x="10906" y="3009"/>
                  </a:cubicBezTo>
                  <a:cubicBezTo>
                    <a:pt x="10970" y="3009"/>
                    <a:pt x="11032" y="2978"/>
                    <a:pt x="11070" y="2921"/>
                  </a:cubicBezTo>
                  <a:cubicBezTo>
                    <a:pt x="11130" y="2831"/>
                    <a:pt x="11107" y="2708"/>
                    <a:pt x="11016" y="2648"/>
                  </a:cubicBezTo>
                  <a:lnTo>
                    <a:pt x="7124" y="59"/>
                  </a:lnTo>
                  <a:cubicBezTo>
                    <a:pt x="7065" y="20"/>
                    <a:pt x="6998" y="0"/>
                    <a:pt x="6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5610525" y="2338625"/>
              <a:ext cx="183850" cy="144200"/>
            </a:xfrm>
            <a:custGeom>
              <a:rect b="b" l="l" r="r" t="t"/>
              <a:pathLst>
                <a:path extrusionOk="0" h="5768" w="7354">
                  <a:moveTo>
                    <a:pt x="2064" y="395"/>
                  </a:moveTo>
                  <a:cubicBezTo>
                    <a:pt x="2848" y="395"/>
                    <a:pt x="3533" y="1041"/>
                    <a:pt x="3541" y="1047"/>
                  </a:cubicBezTo>
                  <a:cubicBezTo>
                    <a:pt x="3579" y="1084"/>
                    <a:pt x="3628" y="1102"/>
                    <a:pt x="3677" y="1102"/>
                  </a:cubicBezTo>
                  <a:cubicBezTo>
                    <a:pt x="3726" y="1102"/>
                    <a:pt x="3775" y="1084"/>
                    <a:pt x="3813" y="1047"/>
                  </a:cubicBezTo>
                  <a:cubicBezTo>
                    <a:pt x="3821" y="1041"/>
                    <a:pt x="4506" y="395"/>
                    <a:pt x="5292" y="395"/>
                  </a:cubicBezTo>
                  <a:cubicBezTo>
                    <a:pt x="5312" y="395"/>
                    <a:pt x="5332" y="396"/>
                    <a:pt x="5352" y="397"/>
                  </a:cubicBezTo>
                  <a:cubicBezTo>
                    <a:pt x="5747" y="414"/>
                    <a:pt x="6106" y="602"/>
                    <a:pt x="6420" y="956"/>
                  </a:cubicBezTo>
                  <a:cubicBezTo>
                    <a:pt x="6803" y="1391"/>
                    <a:pt x="6943" y="1836"/>
                    <a:pt x="6846" y="2319"/>
                  </a:cubicBezTo>
                  <a:cubicBezTo>
                    <a:pt x="6550" y="3794"/>
                    <a:pt x="4164" y="5098"/>
                    <a:pt x="3678" y="5349"/>
                  </a:cubicBezTo>
                  <a:cubicBezTo>
                    <a:pt x="3191" y="5098"/>
                    <a:pt x="804" y="3794"/>
                    <a:pt x="508" y="2319"/>
                  </a:cubicBezTo>
                  <a:cubicBezTo>
                    <a:pt x="413" y="1836"/>
                    <a:pt x="551" y="1391"/>
                    <a:pt x="934" y="956"/>
                  </a:cubicBezTo>
                  <a:cubicBezTo>
                    <a:pt x="1248" y="602"/>
                    <a:pt x="1607" y="414"/>
                    <a:pt x="2003" y="397"/>
                  </a:cubicBezTo>
                  <a:cubicBezTo>
                    <a:pt x="2022" y="397"/>
                    <a:pt x="2043" y="395"/>
                    <a:pt x="2064" y="395"/>
                  </a:cubicBezTo>
                  <a:close/>
                  <a:moveTo>
                    <a:pt x="2061" y="1"/>
                  </a:moveTo>
                  <a:cubicBezTo>
                    <a:pt x="2037" y="1"/>
                    <a:pt x="2013" y="1"/>
                    <a:pt x="1989" y="2"/>
                  </a:cubicBezTo>
                  <a:cubicBezTo>
                    <a:pt x="1480" y="24"/>
                    <a:pt x="1027" y="257"/>
                    <a:pt x="639" y="696"/>
                  </a:cubicBezTo>
                  <a:cubicBezTo>
                    <a:pt x="174" y="1220"/>
                    <a:pt x="1" y="1793"/>
                    <a:pt x="122" y="2397"/>
                  </a:cubicBezTo>
                  <a:cubicBezTo>
                    <a:pt x="489" y="4225"/>
                    <a:pt x="3465" y="5686"/>
                    <a:pt x="3592" y="5748"/>
                  </a:cubicBezTo>
                  <a:cubicBezTo>
                    <a:pt x="3619" y="5761"/>
                    <a:pt x="3648" y="5767"/>
                    <a:pt x="3678" y="5767"/>
                  </a:cubicBezTo>
                  <a:cubicBezTo>
                    <a:pt x="3706" y="5767"/>
                    <a:pt x="3737" y="5761"/>
                    <a:pt x="3764" y="5748"/>
                  </a:cubicBezTo>
                  <a:cubicBezTo>
                    <a:pt x="3889" y="5686"/>
                    <a:pt x="6866" y="4223"/>
                    <a:pt x="7232" y="2397"/>
                  </a:cubicBezTo>
                  <a:cubicBezTo>
                    <a:pt x="7353" y="1793"/>
                    <a:pt x="7180" y="1220"/>
                    <a:pt x="6717" y="696"/>
                  </a:cubicBezTo>
                  <a:lnTo>
                    <a:pt x="6715" y="696"/>
                  </a:lnTo>
                  <a:cubicBezTo>
                    <a:pt x="6329" y="257"/>
                    <a:pt x="5874" y="24"/>
                    <a:pt x="5367" y="2"/>
                  </a:cubicBezTo>
                  <a:cubicBezTo>
                    <a:pt x="5342" y="1"/>
                    <a:pt x="5318" y="1"/>
                    <a:pt x="5294" y="1"/>
                  </a:cubicBezTo>
                  <a:cubicBezTo>
                    <a:pt x="4568" y="1"/>
                    <a:pt x="3944" y="431"/>
                    <a:pt x="3678" y="645"/>
                  </a:cubicBezTo>
                  <a:cubicBezTo>
                    <a:pt x="3411" y="431"/>
                    <a:pt x="2786" y="1"/>
                    <a:pt x="2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35"/>
          <p:cNvSpPr txBox="1"/>
          <p:nvPr>
            <p:ph type="title"/>
          </p:nvPr>
        </p:nvSpPr>
        <p:spPr>
          <a:xfrm>
            <a:off x="3400128" y="1496933"/>
            <a:ext cx="3465300" cy="5730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Purpose</a:t>
            </a:r>
            <a:endParaRPr/>
          </a:p>
        </p:txBody>
      </p:sp>
      <p:sp>
        <p:nvSpPr>
          <p:cNvPr id="546" name="Google Shape;546;p35"/>
          <p:cNvSpPr txBox="1"/>
          <p:nvPr>
            <p:ph idx="1" type="body"/>
          </p:nvPr>
        </p:nvSpPr>
        <p:spPr>
          <a:xfrm>
            <a:off x="3403250" y="2210175"/>
            <a:ext cx="3465300" cy="27165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lang="en"/>
              <a:t>Providing a tool for visitors to face themselves.</a:t>
            </a:r>
            <a:endParaRPr/>
          </a:p>
          <a:p>
            <a:pPr indent="-317500" lvl="0" marL="457200" rtl="0" algn="l">
              <a:spcBef>
                <a:spcPts val="0"/>
              </a:spcBef>
              <a:spcAft>
                <a:spcPts val="0"/>
              </a:spcAft>
              <a:buSzPts val="1400"/>
              <a:buChar char="●"/>
            </a:pPr>
            <a:r>
              <a:rPr lang="en"/>
              <a:t>Guiding visitors to think about their own problems.</a:t>
            </a:r>
            <a:endParaRPr/>
          </a:p>
          <a:p>
            <a:pPr indent="-317500" lvl="0" marL="457200" rtl="0" algn="l">
              <a:spcBef>
                <a:spcPts val="0"/>
              </a:spcBef>
              <a:spcAft>
                <a:spcPts val="0"/>
              </a:spcAft>
              <a:buSzPts val="1400"/>
              <a:buChar char="●"/>
            </a:pPr>
            <a:r>
              <a:rPr lang="en"/>
              <a:t>Instilling the statement: “Your internal feelings are way more important than how others see you.”</a:t>
            </a:r>
            <a:endParaRPr/>
          </a:p>
          <a:p>
            <a:pPr indent="-317500" lvl="0" marL="457200" rtl="0" algn="l">
              <a:spcBef>
                <a:spcPts val="0"/>
              </a:spcBef>
              <a:spcAft>
                <a:spcPts val="0"/>
              </a:spcAft>
              <a:buSzPts val="1400"/>
              <a:buChar char="●"/>
            </a:pPr>
            <a:r>
              <a:rPr lang="en"/>
              <a:t>Accepting your flaws. No one is perfect.</a:t>
            </a:r>
            <a:endParaRPr/>
          </a:p>
        </p:txBody>
      </p:sp>
      <p:cxnSp>
        <p:nvCxnSpPr>
          <p:cNvPr id="547" name="Google Shape;547;p35"/>
          <p:cNvCxnSpPr/>
          <p:nvPr/>
        </p:nvCxnSpPr>
        <p:spPr>
          <a:xfrm>
            <a:off x="3402967" y="2082012"/>
            <a:ext cx="3459600" cy="0"/>
          </a:xfrm>
          <a:prstGeom prst="straightConnector1">
            <a:avLst/>
          </a:prstGeom>
          <a:noFill/>
          <a:ln cap="flat" cmpd="sng" w="9525">
            <a:solidFill>
              <a:schemeClr val="lt1"/>
            </a:solidFill>
            <a:prstDash val="solid"/>
            <a:round/>
            <a:headEnd len="med" w="med" type="none"/>
            <a:tailEnd len="med" w="med" type="none"/>
          </a:ln>
        </p:spPr>
      </p:cxnSp>
      <p:cxnSp>
        <p:nvCxnSpPr>
          <p:cNvPr id="548" name="Google Shape;548;p35"/>
          <p:cNvCxnSpPr/>
          <p:nvPr/>
        </p:nvCxnSpPr>
        <p:spPr>
          <a:xfrm>
            <a:off x="3397203" y="1484854"/>
            <a:ext cx="3445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6"/>
          <p:cNvSpPr txBox="1"/>
          <p:nvPr>
            <p:ph type="title"/>
          </p:nvPr>
        </p:nvSpPr>
        <p:spPr>
          <a:xfrm>
            <a:off x="2841750" y="1055625"/>
            <a:ext cx="4807200" cy="59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Outcome</a:t>
            </a:r>
            <a:endParaRPr/>
          </a:p>
        </p:txBody>
      </p:sp>
      <p:sp>
        <p:nvSpPr>
          <p:cNvPr id="554" name="Google Shape;554;p36"/>
          <p:cNvSpPr txBox="1"/>
          <p:nvPr>
            <p:ph idx="2" type="title"/>
          </p:nvPr>
        </p:nvSpPr>
        <p:spPr>
          <a:xfrm>
            <a:off x="1507075" y="972075"/>
            <a:ext cx="1275600" cy="761700"/>
          </a:xfrm>
          <a:prstGeom prst="rect">
            <a:avLst/>
          </a:prstGeom>
        </p:spPr>
        <p:txBody>
          <a:bodyPr anchorCtr="0" anchor="ctr" bIns="91425" lIns="0" spcFirstLastPara="1" rIns="0" wrap="square" tIns="0">
            <a:noAutofit/>
          </a:bodyPr>
          <a:lstStyle/>
          <a:p>
            <a:pPr indent="0" lvl="0" marL="0" rtl="0" algn="l">
              <a:spcBef>
                <a:spcPts val="0"/>
              </a:spcBef>
              <a:spcAft>
                <a:spcPts val="0"/>
              </a:spcAft>
              <a:buNone/>
            </a:pPr>
            <a:r>
              <a:rPr lang="en"/>
              <a:t>03.</a:t>
            </a:r>
            <a:endParaRPr/>
          </a:p>
        </p:txBody>
      </p:sp>
      <p:cxnSp>
        <p:nvCxnSpPr>
          <p:cNvPr id="555" name="Google Shape;555;p36"/>
          <p:cNvCxnSpPr/>
          <p:nvPr/>
        </p:nvCxnSpPr>
        <p:spPr>
          <a:xfrm>
            <a:off x="1526450" y="972075"/>
            <a:ext cx="5938800" cy="0"/>
          </a:xfrm>
          <a:prstGeom prst="straightConnector1">
            <a:avLst/>
          </a:prstGeom>
          <a:noFill/>
          <a:ln cap="flat" cmpd="sng" w="9525">
            <a:solidFill>
              <a:schemeClr val="lt1"/>
            </a:solidFill>
            <a:prstDash val="solid"/>
            <a:round/>
            <a:headEnd len="med" w="med" type="none"/>
            <a:tailEnd len="med" w="med" type="none"/>
          </a:ln>
        </p:spPr>
      </p:cxnSp>
      <p:cxnSp>
        <p:nvCxnSpPr>
          <p:cNvPr id="556" name="Google Shape;556;p36"/>
          <p:cNvCxnSpPr/>
          <p:nvPr/>
        </p:nvCxnSpPr>
        <p:spPr>
          <a:xfrm>
            <a:off x="2841733" y="1734671"/>
            <a:ext cx="4616100" cy="0"/>
          </a:xfrm>
          <a:prstGeom prst="straightConnector1">
            <a:avLst/>
          </a:prstGeom>
          <a:noFill/>
          <a:ln cap="flat" cmpd="sng" w="9525">
            <a:solidFill>
              <a:schemeClr val="lt1"/>
            </a:solidFill>
            <a:prstDash val="solid"/>
            <a:round/>
            <a:headEnd len="med" w="med" type="none"/>
            <a:tailEnd len="med" w="med" type="none"/>
          </a:ln>
        </p:spPr>
      </p:cxnSp>
      <p:sp>
        <p:nvSpPr>
          <p:cNvPr id="557" name="Google Shape;557;p36"/>
          <p:cNvSpPr txBox="1"/>
          <p:nvPr/>
        </p:nvSpPr>
        <p:spPr>
          <a:xfrm>
            <a:off x="3934125" y="4332950"/>
            <a:ext cx="1275600" cy="233100"/>
          </a:xfrm>
          <a:prstGeom prst="rect">
            <a:avLst/>
          </a:prstGeom>
          <a:solidFill>
            <a:schemeClr val="dk1"/>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lt1"/>
                </a:solidFill>
                <a:latin typeface="Avenir"/>
                <a:ea typeface="Avenir"/>
                <a:cs typeface="Avenir"/>
                <a:sym typeface="Avenir"/>
              </a:rPr>
              <a:t>Pitch deck</a:t>
            </a:r>
            <a:endParaRPr sz="1200">
              <a:solidFill>
                <a:schemeClr val="lt1"/>
              </a:solidFill>
              <a:latin typeface="Avenir"/>
              <a:ea typeface="Avenir"/>
              <a:cs typeface="Avenir"/>
              <a:sym typeface="Avenir"/>
            </a:endParaRPr>
          </a:p>
        </p:txBody>
      </p:sp>
      <p:sp>
        <p:nvSpPr>
          <p:cNvPr id="558" name="Google Shape;558;p36"/>
          <p:cNvSpPr txBox="1"/>
          <p:nvPr>
            <p:ph idx="3" type="subTitle"/>
          </p:nvPr>
        </p:nvSpPr>
        <p:spPr>
          <a:xfrm>
            <a:off x="3934200" y="4350729"/>
            <a:ext cx="1275600" cy="233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EVA</a:t>
            </a:r>
            <a:endParaRPr/>
          </a:p>
        </p:txBody>
      </p:sp>
      <p:pic>
        <p:nvPicPr>
          <p:cNvPr id="559" name="Google Shape;559;p36"/>
          <p:cNvPicPr preferRelativeResize="0"/>
          <p:nvPr/>
        </p:nvPicPr>
        <p:blipFill>
          <a:blip r:embed="rId3">
            <a:alphaModFix/>
          </a:blip>
          <a:stretch>
            <a:fillRect/>
          </a:stretch>
        </p:blipFill>
        <p:spPr>
          <a:xfrm>
            <a:off x="3606253" y="1976175"/>
            <a:ext cx="3986122" cy="222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7"/>
          <p:cNvSpPr txBox="1"/>
          <p:nvPr>
            <p:ph idx="3" type="subTitle"/>
          </p:nvPr>
        </p:nvSpPr>
        <p:spPr>
          <a:xfrm>
            <a:off x="1213550" y="2257713"/>
            <a:ext cx="3074400" cy="1160700"/>
          </a:xfrm>
          <a:prstGeom prst="rect">
            <a:avLst/>
          </a:prstGeom>
        </p:spPr>
        <p:txBody>
          <a:bodyPr anchorCtr="0" anchor="t" bIns="91425" lIns="91425" spcFirstLastPara="1" rIns="0" wrap="square" tIns="0">
            <a:noAutofit/>
          </a:bodyPr>
          <a:lstStyle/>
          <a:p>
            <a:pPr indent="-330200" lvl="0" marL="457200" rtl="0" algn="l">
              <a:spcBef>
                <a:spcPts val="0"/>
              </a:spcBef>
              <a:spcAft>
                <a:spcPts val="0"/>
              </a:spcAft>
              <a:buSzPts val="1600"/>
              <a:buChar char="●"/>
            </a:pPr>
            <a:r>
              <a:rPr lang="en" sz="1600"/>
              <a:t>Stonehenge</a:t>
            </a:r>
            <a:endParaRPr sz="1600"/>
          </a:p>
          <a:p>
            <a:pPr indent="-330200" lvl="0" marL="457200" rtl="0" algn="l">
              <a:spcBef>
                <a:spcPts val="0"/>
              </a:spcBef>
              <a:spcAft>
                <a:spcPts val="0"/>
              </a:spcAft>
              <a:buSzPts val="1600"/>
              <a:buChar char="●"/>
            </a:pPr>
            <a:r>
              <a:rPr lang="en" sz="1600"/>
              <a:t>Creates a surrounded space in the order of arrangement </a:t>
            </a:r>
            <a:endParaRPr sz="1600"/>
          </a:p>
        </p:txBody>
      </p:sp>
      <p:cxnSp>
        <p:nvCxnSpPr>
          <p:cNvPr id="565" name="Google Shape;565;p37"/>
          <p:cNvCxnSpPr/>
          <p:nvPr/>
        </p:nvCxnSpPr>
        <p:spPr>
          <a:xfrm>
            <a:off x="1228996" y="4092171"/>
            <a:ext cx="4641900" cy="0"/>
          </a:xfrm>
          <a:prstGeom prst="straightConnector1">
            <a:avLst/>
          </a:prstGeom>
          <a:noFill/>
          <a:ln cap="flat" cmpd="sng" w="9525">
            <a:solidFill>
              <a:schemeClr val="lt1"/>
            </a:solidFill>
            <a:prstDash val="solid"/>
            <a:round/>
            <a:headEnd len="med" w="med" type="none"/>
            <a:tailEnd len="med" w="med" type="none"/>
          </a:ln>
        </p:spPr>
      </p:cxnSp>
      <p:sp>
        <p:nvSpPr>
          <p:cNvPr id="566" name="Google Shape;566;p37"/>
          <p:cNvSpPr txBox="1"/>
          <p:nvPr>
            <p:ph idx="4294967295" type="title"/>
          </p:nvPr>
        </p:nvSpPr>
        <p:spPr>
          <a:xfrm>
            <a:off x="1121750" y="1043450"/>
            <a:ext cx="32580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Overall Structure</a:t>
            </a:r>
            <a:endParaRPr sz="3000"/>
          </a:p>
        </p:txBody>
      </p:sp>
      <p:cxnSp>
        <p:nvCxnSpPr>
          <p:cNvPr id="567" name="Google Shape;567;p37"/>
          <p:cNvCxnSpPr/>
          <p:nvPr/>
        </p:nvCxnSpPr>
        <p:spPr>
          <a:xfrm>
            <a:off x="1121749" y="1746781"/>
            <a:ext cx="4401300" cy="0"/>
          </a:xfrm>
          <a:prstGeom prst="straightConnector1">
            <a:avLst/>
          </a:prstGeom>
          <a:noFill/>
          <a:ln cap="flat" cmpd="sng" w="9525">
            <a:solidFill>
              <a:schemeClr val="lt1"/>
            </a:solidFill>
            <a:prstDash val="solid"/>
            <a:round/>
            <a:headEnd len="med" w="med" type="none"/>
            <a:tailEnd len="med" w="med" type="none"/>
          </a:ln>
        </p:spPr>
      </p:cxnSp>
      <p:pic>
        <p:nvPicPr>
          <p:cNvPr id="568" name="Google Shape;568;p37"/>
          <p:cNvPicPr preferRelativeResize="0"/>
          <p:nvPr/>
        </p:nvPicPr>
        <p:blipFill>
          <a:blip r:embed="rId3">
            <a:alphaModFix/>
          </a:blip>
          <a:stretch>
            <a:fillRect/>
          </a:stretch>
        </p:blipFill>
        <p:spPr>
          <a:xfrm>
            <a:off x="6041400" y="930838"/>
            <a:ext cx="1850688" cy="1631874"/>
          </a:xfrm>
          <a:prstGeom prst="rect">
            <a:avLst/>
          </a:prstGeom>
          <a:noFill/>
          <a:ln>
            <a:noFill/>
          </a:ln>
        </p:spPr>
      </p:pic>
      <p:pic>
        <p:nvPicPr>
          <p:cNvPr id="569" name="Google Shape;569;p37"/>
          <p:cNvPicPr preferRelativeResize="0"/>
          <p:nvPr/>
        </p:nvPicPr>
        <p:blipFill>
          <a:blip r:embed="rId4">
            <a:alphaModFix/>
          </a:blip>
          <a:stretch>
            <a:fillRect/>
          </a:stretch>
        </p:blipFill>
        <p:spPr>
          <a:xfrm>
            <a:off x="6066700" y="2655125"/>
            <a:ext cx="1800100" cy="1718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8"/>
          <p:cNvSpPr txBox="1"/>
          <p:nvPr>
            <p:ph type="title"/>
          </p:nvPr>
        </p:nvSpPr>
        <p:spPr>
          <a:xfrm>
            <a:off x="1132375" y="687957"/>
            <a:ext cx="6879300" cy="529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The Mirror Forest</a:t>
            </a:r>
            <a:endParaRPr/>
          </a:p>
        </p:txBody>
      </p:sp>
      <p:sp>
        <p:nvSpPr>
          <p:cNvPr id="575" name="Google Shape;575;p38"/>
          <p:cNvSpPr txBox="1"/>
          <p:nvPr/>
        </p:nvSpPr>
        <p:spPr>
          <a:xfrm>
            <a:off x="5994400" y="3606526"/>
            <a:ext cx="2141100" cy="319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TV Monitor</a:t>
            </a:r>
            <a:endParaRPr sz="2000">
              <a:solidFill>
                <a:schemeClr val="lt1"/>
              </a:solidFill>
              <a:latin typeface="DM Serif Display"/>
              <a:ea typeface="DM Serif Display"/>
              <a:cs typeface="DM Serif Display"/>
              <a:sym typeface="DM Serif Display"/>
            </a:endParaRPr>
          </a:p>
        </p:txBody>
      </p:sp>
      <p:sp>
        <p:nvSpPr>
          <p:cNvPr id="576" name="Google Shape;576;p38"/>
          <p:cNvSpPr txBox="1"/>
          <p:nvPr/>
        </p:nvSpPr>
        <p:spPr>
          <a:xfrm>
            <a:off x="3501450" y="3388401"/>
            <a:ext cx="2141100" cy="319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Face-tracking Mirror</a:t>
            </a:r>
            <a:endParaRPr sz="2000">
              <a:solidFill>
                <a:schemeClr val="lt1"/>
              </a:solidFill>
              <a:latin typeface="DM Serif Display"/>
              <a:ea typeface="DM Serif Display"/>
              <a:cs typeface="DM Serif Display"/>
              <a:sym typeface="DM Serif Display"/>
            </a:endParaRPr>
          </a:p>
        </p:txBody>
      </p:sp>
      <p:sp>
        <p:nvSpPr>
          <p:cNvPr id="577" name="Google Shape;577;p38"/>
          <p:cNvSpPr txBox="1"/>
          <p:nvPr/>
        </p:nvSpPr>
        <p:spPr>
          <a:xfrm>
            <a:off x="1008500" y="3606526"/>
            <a:ext cx="2141100" cy="319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Outer Mirrors</a:t>
            </a:r>
            <a:endParaRPr sz="2000">
              <a:solidFill>
                <a:schemeClr val="lt1"/>
              </a:solidFill>
              <a:latin typeface="DM Serif Display"/>
              <a:ea typeface="DM Serif Display"/>
              <a:cs typeface="DM Serif Display"/>
              <a:sym typeface="DM Serif Display"/>
            </a:endParaRPr>
          </a:p>
        </p:txBody>
      </p:sp>
      <p:grpSp>
        <p:nvGrpSpPr>
          <p:cNvPr id="578" name="Google Shape;578;p38"/>
          <p:cNvGrpSpPr/>
          <p:nvPr/>
        </p:nvGrpSpPr>
        <p:grpSpPr>
          <a:xfrm>
            <a:off x="1166872" y="3588251"/>
            <a:ext cx="1824357" cy="376700"/>
            <a:chOff x="1027175" y="3230197"/>
            <a:chExt cx="3595500" cy="376700"/>
          </a:xfrm>
        </p:grpSpPr>
        <p:cxnSp>
          <p:nvCxnSpPr>
            <p:cNvPr id="579" name="Google Shape;579;p38"/>
            <p:cNvCxnSpPr/>
            <p:nvPr/>
          </p:nvCxnSpPr>
          <p:spPr>
            <a:xfrm>
              <a:off x="1027175" y="3230197"/>
              <a:ext cx="3595500" cy="0"/>
            </a:xfrm>
            <a:prstGeom prst="straightConnector1">
              <a:avLst/>
            </a:prstGeom>
            <a:noFill/>
            <a:ln cap="flat" cmpd="sng" w="9525">
              <a:solidFill>
                <a:schemeClr val="lt1"/>
              </a:solidFill>
              <a:prstDash val="solid"/>
              <a:round/>
              <a:headEnd len="med" w="med" type="none"/>
              <a:tailEnd len="med" w="med" type="none"/>
            </a:ln>
          </p:spPr>
        </p:cxnSp>
        <p:cxnSp>
          <p:nvCxnSpPr>
            <p:cNvPr id="580" name="Google Shape;580;p38"/>
            <p:cNvCxnSpPr/>
            <p:nvPr/>
          </p:nvCxnSpPr>
          <p:spPr>
            <a:xfrm>
              <a:off x="1027175" y="3606897"/>
              <a:ext cx="3595500" cy="0"/>
            </a:xfrm>
            <a:prstGeom prst="straightConnector1">
              <a:avLst/>
            </a:prstGeom>
            <a:noFill/>
            <a:ln cap="flat" cmpd="sng" w="9525">
              <a:solidFill>
                <a:schemeClr val="lt1"/>
              </a:solidFill>
              <a:prstDash val="solid"/>
              <a:round/>
              <a:headEnd len="med" w="med" type="none"/>
              <a:tailEnd len="med" w="med" type="none"/>
            </a:ln>
          </p:spPr>
        </p:cxnSp>
      </p:grpSp>
      <p:grpSp>
        <p:nvGrpSpPr>
          <p:cNvPr id="581" name="Google Shape;581;p38"/>
          <p:cNvGrpSpPr/>
          <p:nvPr/>
        </p:nvGrpSpPr>
        <p:grpSpPr>
          <a:xfrm>
            <a:off x="6152772" y="3577776"/>
            <a:ext cx="1824357" cy="376700"/>
            <a:chOff x="1027175" y="3230197"/>
            <a:chExt cx="3595500" cy="376700"/>
          </a:xfrm>
        </p:grpSpPr>
        <p:cxnSp>
          <p:nvCxnSpPr>
            <p:cNvPr id="582" name="Google Shape;582;p38"/>
            <p:cNvCxnSpPr/>
            <p:nvPr/>
          </p:nvCxnSpPr>
          <p:spPr>
            <a:xfrm>
              <a:off x="1027175" y="3230197"/>
              <a:ext cx="3595500" cy="0"/>
            </a:xfrm>
            <a:prstGeom prst="straightConnector1">
              <a:avLst/>
            </a:prstGeom>
            <a:noFill/>
            <a:ln cap="flat" cmpd="sng" w="9525">
              <a:solidFill>
                <a:schemeClr val="lt1"/>
              </a:solidFill>
              <a:prstDash val="solid"/>
              <a:round/>
              <a:headEnd len="med" w="med" type="none"/>
              <a:tailEnd len="med" w="med" type="none"/>
            </a:ln>
          </p:spPr>
        </p:cxnSp>
        <p:cxnSp>
          <p:nvCxnSpPr>
            <p:cNvPr id="583" name="Google Shape;583;p38"/>
            <p:cNvCxnSpPr/>
            <p:nvPr/>
          </p:nvCxnSpPr>
          <p:spPr>
            <a:xfrm>
              <a:off x="1027175" y="3606897"/>
              <a:ext cx="3595500" cy="0"/>
            </a:xfrm>
            <a:prstGeom prst="straightConnector1">
              <a:avLst/>
            </a:prstGeom>
            <a:noFill/>
            <a:ln cap="flat" cmpd="sng" w="9525">
              <a:solidFill>
                <a:schemeClr val="lt1"/>
              </a:solidFill>
              <a:prstDash val="solid"/>
              <a:round/>
              <a:headEnd len="med" w="med" type="none"/>
              <a:tailEnd len="med" w="med" type="none"/>
            </a:ln>
          </p:spPr>
        </p:cxnSp>
      </p:grpSp>
      <p:cxnSp>
        <p:nvCxnSpPr>
          <p:cNvPr id="584" name="Google Shape;584;p38"/>
          <p:cNvCxnSpPr/>
          <p:nvPr/>
        </p:nvCxnSpPr>
        <p:spPr>
          <a:xfrm>
            <a:off x="2891250" y="1228525"/>
            <a:ext cx="3477900" cy="0"/>
          </a:xfrm>
          <a:prstGeom prst="straightConnector1">
            <a:avLst/>
          </a:prstGeom>
          <a:noFill/>
          <a:ln cap="flat" cmpd="sng" w="9525">
            <a:solidFill>
              <a:schemeClr val="lt1"/>
            </a:solidFill>
            <a:prstDash val="solid"/>
            <a:round/>
            <a:headEnd len="med" w="med" type="none"/>
            <a:tailEnd len="med" w="med" type="none"/>
          </a:ln>
        </p:spPr>
      </p:cxnSp>
      <p:grpSp>
        <p:nvGrpSpPr>
          <p:cNvPr id="585" name="Google Shape;585;p38"/>
          <p:cNvGrpSpPr/>
          <p:nvPr/>
        </p:nvGrpSpPr>
        <p:grpSpPr>
          <a:xfrm>
            <a:off x="3659827" y="3338687"/>
            <a:ext cx="1824357" cy="694898"/>
            <a:chOff x="1027175" y="3230197"/>
            <a:chExt cx="3595500" cy="376700"/>
          </a:xfrm>
        </p:grpSpPr>
        <p:cxnSp>
          <p:nvCxnSpPr>
            <p:cNvPr id="586" name="Google Shape;586;p38"/>
            <p:cNvCxnSpPr/>
            <p:nvPr/>
          </p:nvCxnSpPr>
          <p:spPr>
            <a:xfrm>
              <a:off x="1027175" y="3230197"/>
              <a:ext cx="3595500" cy="0"/>
            </a:xfrm>
            <a:prstGeom prst="straightConnector1">
              <a:avLst/>
            </a:prstGeom>
            <a:noFill/>
            <a:ln cap="flat" cmpd="sng" w="9525">
              <a:solidFill>
                <a:schemeClr val="lt1"/>
              </a:solidFill>
              <a:prstDash val="solid"/>
              <a:round/>
              <a:headEnd len="med" w="med" type="none"/>
              <a:tailEnd len="med" w="med" type="none"/>
            </a:ln>
          </p:spPr>
        </p:cxnSp>
        <p:cxnSp>
          <p:nvCxnSpPr>
            <p:cNvPr id="587" name="Google Shape;587;p38"/>
            <p:cNvCxnSpPr/>
            <p:nvPr/>
          </p:nvCxnSpPr>
          <p:spPr>
            <a:xfrm>
              <a:off x="1027175" y="3606897"/>
              <a:ext cx="3595500" cy="0"/>
            </a:xfrm>
            <a:prstGeom prst="straightConnector1">
              <a:avLst/>
            </a:prstGeom>
            <a:noFill/>
            <a:ln cap="flat" cmpd="sng" w="9525">
              <a:solidFill>
                <a:schemeClr val="lt1"/>
              </a:solidFill>
              <a:prstDash val="solid"/>
              <a:round/>
              <a:headEnd len="med" w="med" type="none"/>
              <a:tailEnd len="med" w="med" type="none"/>
            </a:ln>
          </p:spPr>
        </p:cxnSp>
      </p:grpSp>
      <p:pic>
        <p:nvPicPr>
          <p:cNvPr id="588" name="Google Shape;588;p38"/>
          <p:cNvPicPr preferRelativeResize="0"/>
          <p:nvPr/>
        </p:nvPicPr>
        <p:blipFill>
          <a:blip r:embed="rId3">
            <a:alphaModFix/>
          </a:blip>
          <a:stretch>
            <a:fillRect/>
          </a:stretch>
        </p:blipFill>
        <p:spPr>
          <a:xfrm>
            <a:off x="3334768" y="1422143"/>
            <a:ext cx="2590859" cy="1722900"/>
          </a:xfrm>
          <a:prstGeom prst="rect">
            <a:avLst/>
          </a:prstGeom>
          <a:noFill/>
          <a:ln>
            <a:noFill/>
          </a:ln>
        </p:spPr>
      </p:pic>
      <p:pic>
        <p:nvPicPr>
          <p:cNvPr id="589" name="Google Shape;589;p38"/>
          <p:cNvPicPr preferRelativeResize="0"/>
          <p:nvPr/>
        </p:nvPicPr>
        <p:blipFill rotWithShape="1">
          <a:blip r:embed="rId4">
            <a:alphaModFix/>
          </a:blip>
          <a:srcRect b="0" l="40405" r="0" t="0"/>
          <a:stretch/>
        </p:blipFill>
        <p:spPr>
          <a:xfrm>
            <a:off x="6173950" y="1833350"/>
            <a:ext cx="1781976" cy="1555050"/>
          </a:xfrm>
          <a:prstGeom prst="rect">
            <a:avLst/>
          </a:prstGeom>
          <a:noFill/>
          <a:ln>
            <a:noFill/>
          </a:ln>
        </p:spPr>
      </p:pic>
      <p:pic>
        <p:nvPicPr>
          <p:cNvPr id="590" name="Google Shape;590;p38"/>
          <p:cNvPicPr preferRelativeResize="0"/>
          <p:nvPr/>
        </p:nvPicPr>
        <p:blipFill rotWithShape="1">
          <a:blip r:embed="rId5">
            <a:alphaModFix/>
          </a:blip>
          <a:srcRect b="0" l="32060" r="0" t="0"/>
          <a:stretch/>
        </p:blipFill>
        <p:spPr>
          <a:xfrm>
            <a:off x="1126288" y="1915849"/>
            <a:ext cx="1905525" cy="147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9"/>
          <p:cNvSpPr txBox="1"/>
          <p:nvPr>
            <p:ph type="title"/>
          </p:nvPr>
        </p:nvSpPr>
        <p:spPr>
          <a:xfrm>
            <a:off x="1132375" y="687957"/>
            <a:ext cx="6879300" cy="529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Outer Mirrors</a:t>
            </a:r>
            <a:endParaRPr/>
          </a:p>
        </p:txBody>
      </p:sp>
      <p:cxnSp>
        <p:nvCxnSpPr>
          <p:cNvPr id="596" name="Google Shape;596;p39"/>
          <p:cNvCxnSpPr>
            <a:stCxn id="595" idx="2"/>
            <a:endCxn id="597" idx="0"/>
          </p:cNvCxnSpPr>
          <p:nvPr/>
        </p:nvCxnSpPr>
        <p:spPr>
          <a:xfrm rot="5400000">
            <a:off x="3021175" y="434007"/>
            <a:ext cx="767100" cy="2334600"/>
          </a:xfrm>
          <a:prstGeom prst="bentConnector3">
            <a:avLst>
              <a:gd fmla="val 50008" name="adj1"/>
            </a:avLst>
          </a:prstGeom>
          <a:noFill/>
          <a:ln cap="flat" cmpd="sng" w="9525">
            <a:solidFill>
              <a:schemeClr val="lt1"/>
            </a:solidFill>
            <a:prstDash val="solid"/>
            <a:round/>
            <a:headEnd len="med" w="med" type="none"/>
            <a:tailEnd len="med" w="med" type="none"/>
          </a:ln>
        </p:spPr>
      </p:cxnSp>
      <p:cxnSp>
        <p:nvCxnSpPr>
          <p:cNvPr id="598" name="Google Shape;598;p39"/>
          <p:cNvCxnSpPr>
            <a:stCxn id="595" idx="2"/>
            <a:endCxn id="599" idx="0"/>
          </p:cNvCxnSpPr>
          <p:nvPr/>
        </p:nvCxnSpPr>
        <p:spPr>
          <a:xfrm flipH="1" rot="-5400000">
            <a:off x="5357875" y="431907"/>
            <a:ext cx="767100" cy="2338800"/>
          </a:xfrm>
          <a:prstGeom prst="bentConnector3">
            <a:avLst>
              <a:gd fmla="val 50008" name="adj1"/>
            </a:avLst>
          </a:prstGeom>
          <a:noFill/>
          <a:ln cap="flat" cmpd="sng" w="9525">
            <a:solidFill>
              <a:schemeClr val="lt1"/>
            </a:solidFill>
            <a:prstDash val="solid"/>
            <a:round/>
            <a:headEnd len="med" w="med" type="none"/>
            <a:tailEnd len="med" w="med" type="none"/>
          </a:ln>
        </p:spPr>
      </p:cxnSp>
      <p:cxnSp>
        <p:nvCxnSpPr>
          <p:cNvPr id="600" name="Google Shape;600;p39"/>
          <p:cNvCxnSpPr>
            <a:stCxn id="595" idx="2"/>
            <a:endCxn id="601" idx="0"/>
          </p:cNvCxnSpPr>
          <p:nvPr/>
        </p:nvCxnSpPr>
        <p:spPr>
          <a:xfrm flipH="1" rot="-5400000">
            <a:off x="4189525" y="1600257"/>
            <a:ext cx="767100" cy="2100"/>
          </a:xfrm>
          <a:prstGeom prst="bentConnector3">
            <a:avLst>
              <a:gd fmla="val 49992" name="adj1"/>
            </a:avLst>
          </a:prstGeom>
          <a:noFill/>
          <a:ln cap="flat" cmpd="sng" w="9525">
            <a:solidFill>
              <a:schemeClr val="lt1"/>
            </a:solidFill>
            <a:prstDash val="solid"/>
            <a:round/>
            <a:headEnd len="med" w="med" type="none"/>
            <a:tailEnd len="med" w="med" type="none"/>
          </a:ln>
        </p:spPr>
      </p:cxnSp>
      <p:cxnSp>
        <p:nvCxnSpPr>
          <p:cNvPr id="602" name="Google Shape;602;p39"/>
          <p:cNvCxnSpPr/>
          <p:nvPr/>
        </p:nvCxnSpPr>
        <p:spPr>
          <a:xfrm>
            <a:off x="3374100" y="1230615"/>
            <a:ext cx="2395800" cy="0"/>
          </a:xfrm>
          <a:prstGeom prst="straightConnector1">
            <a:avLst/>
          </a:prstGeom>
          <a:noFill/>
          <a:ln cap="flat" cmpd="sng" w="9525">
            <a:solidFill>
              <a:schemeClr val="lt1"/>
            </a:solidFill>
            <a:prstDash val="solid"/>
            <a:round/>
            <a:headEnd len="med" w="med" type="none"/>
            <a:tailEnd len="med" w="med" type="none"/>
          </a:ln>
        </p:spPr>
      </p:cxnSp>
      <p:cxnSp>
        <p:nvCxnSpPr>
          <p:cNvPr id="603" name="Google Shape;603;p39"/>
          <p:cNvCxnSpPr/>
          <p:nvPr/>
        </p:nvCxnSpPr>
        <p:spPr>
          <a:xfrm rot="-5400000">
            <a:off x="1853586" y="3426498"/>
            <a:ext cx="767100" cy="600"/>
          </a:xfrm>
          <a:prstGeom prst="bentConnector3">
            <a:avLst>
              <a:gd fmla="val 50000" name="adj1"/>
            </a:avLst>
          </a:prstGeom>
          <a:noFill/>
          <a:ln cap="flat" cmpd="sng" w="9525">
            <a:solidFill>
              <a:schemeClr val="lt1"/>
            </a:solidFill>
            <a:prstDash val="solid"/>
            <a:round/>
            <a:headEnd len="med" w="med" type="none"/>
            <a:tailEnd len="med" w="med" type="none"/>
          </a:ln>
        </p:spPr>
      </p:cxnSp>
      <p:sp>
        <p:nvSpPr>
          <p:cNvPr id="604" name="Google Shape;604;p39"/>
          <p:cNvSpPr txBox="1"/>
          <p:nvPr/>
        </p:nvSpPr>
        <p:spPr>
          <a:xfrm>
            <a:off x="1472773" y="3810268"/>
            <a:ext cx="1529100" cy="3210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Funhouse</a:t>
            </a:r>
            <a:endParaRPr sz="2000">
              <a:solidFill>
                <a:schemeClr val="lt1"/>
              </a:solidFill>
              <a:latin typeface="DM Serif Display"/>
              <a:ea typeface="DM Serif Display"/>
              <a:cs typeface="DM Serif Display"/>
              <a:sym typeface="DM Serif Display"/>
            </a:endParaRPr>
          </a:p>
        </p:txBody>
      </p:sp>
      <p:sp>
        <p:nvSpPr>
          <p:cNvPr id="605" name="Google Shape;605;p39"/>
          <p:cNvSpPr txBox="1"/>
          <p:nvPr/>
        </p:nvSpPr>
        <p:spPr>
          <a:xfrm>
            <a:off x="3809573" y="3810268"/>
            <a:ext cx="1529100" cy="3210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Broken</a:t>
            </a:r>
            <a:endParaRPr sz="2000">
              <a:solidFill>
                <a:schemeClr val="lt1"/>
              </a:solidFill>
              <a:latin typeface="DM Serif Display"/>
              <a:ea typeface="DM Serif Display"/>
              <a:cs typeface="DM Serif Display"/>
              <a:sym typeface="DM Serif Display"/>
            </a:endParaRPr>
          </a:p>
        </p:txBody>
      </p:sp>
      <p:sp>
        <p:nvSpPr>
          <p:cNvPr id="606" name="Google Shape;606;p39"/>
          <p:cNvSpPr txBox="1"/>
          <p:nvPr/>
        </p:nvSpPr>
        <p:spPr>
          <a:xfrm>
            <a:off x="6146398" y="3810268"/>
            <a:ext cx="1529100" cy="3210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lt1"/>
                </a:solidFill>
                <a:latin typeface="DM Serif Display"/>
                <a:ea typeface="DM Serif Display"/>
                <a:cs typeface="DM Serif Display"/>
                <a:sym typeface="DM Serif Display"/>
              </a:rPr>
              <a:t>Graffitied</a:t>
            </a:r>
            <a:endParaRPr sz="2000">
              <a:solidFill>
                <a:schemeClr val="lt1"/>
              </a:solidFill>
              <a:latin typeface="DM Serif Display"/>
              <a:ea typeface="DM Serif Display"/>
              <a:cs typeface="DM Serif Display"/>
              <a:sym typeface="DM Serif Display"/>
            </a:endParaRPr>
          </a:p>
        </p:txBody>
      </p:sp>
      <p:cxnSp>
        <p:nvCxnSpPr>
          <p:cNvPr id="607" name="Google Shape;607;p39"/>
          <p:cNvCxnSpPr/>
          <p:nvPr/>
        </p:nvCxnSpPr>
        <p:spPr>
          <a:xfrm rot="-5400000">
            <a:off x="4190275" y="3426498"/>
            <a:ext cx="7671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608" name="Google Shape;608;p39"/>
          <p:cNvCxnSpPr/>
          <p:nvPr/>
        </p:nvCxnSpPr>
        <p:spPr>
          <a:xfrm rot="-5400000">
            <a:off x="6527075" y="3426498"/>
            <a:ext cx="7671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609" name="Google Shape;609;p39"/>
          <p:cNvCxnSpPr/>
          <p:nvPr/>
        </p:nvCxnSpPr>
        <p:spPr>
          <a:xfrm>
            <a:off x="1536973" y="3804968"/>
            <a:ext cx="1400700" cy="0"/>
          </a:xfrm>
          <a:prstGeom prst="straightConnector1">
            <a:avLst/>
          </a:prstGeom>
          <a:noFill/>
          <a:ln cap="flat" cmpd="sng" w="9525">
            <a:solidFill>
              <a:schemeClr val="lt1"/>
            </a:solidFill>
            <a:prstDash val="solid"/>
            <a:round/>
            <a:headEnd len="med" w="med" type="none"/>
            <a:tailEnd len="med" w="med" type="none"/>
          </a:ln>
        </p:spPr>
      </p:cxnSp>
      <p:cxnSp>
        <p:nvCxnSpPr>
          <p:cNvPr id="610" name="Google Shape;610;p39"/>
          <p:cNvCxnSpPr/>
          <p:nvPr/>
        </p:nvCxnSpPr>
        <p:spPr>
          <a:xfrm>
            <a:off x="3873773" y="3804968"/>
            <a:ext cx="1400700" cy="0"/>
          </a:xfrm>
          <a:prstGeom prst="straightConnector1">
            <a:avLst/>
          </a:prstGeom>
          <a:noFill/>
          <a:ln cap="flat" cmpd="sng" w="9525">
            <a:solidFill>
              <a:schemeClr val="lt1"/>
            </a:solidFill>
            <a:prstDash val="solid"/>
            <a:round/>
            <a:headEnd len="med" w="med" type="none"/>
            <a:tailEnd len="med" w="med" type="none"/>
          </a:ln>
        </p:spPr>
      </p:cxnSp>
      <p:cxnSp>
        <p:nvCxnSpPr>
          <p:cNvPr id="611" name="Google Shape;611;p39"/>
          <p:cNvCxnSpPr/>
          <p:nvPr/>
        </p:nvCxnSpPr>
        <p:spPr>
          <a:xfrm>
            <a:off x="6210573" y="3804968"/>
            <a:ext cx="1400700" cy="0"/>
          </a:xfrm>
          <a:prstGeom prst="straightConnector1">
            <a:avLst/>
          </a:prstGeom>
          <a:noFill/>
          <a:ln cap="flat" cmpd="sng" w="9525">
            <a:solidFill>
              <a:schemeClr val="lt1"/>
            </a:solidFill>
            <a:prstDash val="solid"/>
            <a:round/>
            <a:headEnd len="med" w="med" type="none"/>
            <a:tailEnd len="med" w="med" type="none"/>
          </a:ln>
        </p:spPr>
      </p:cxnSp>
      <p:cxnSp>
        <p:nvCxnSpPr>
          <p:cNvPr id="612" name="Google Shape;612;p39"/>
          <p:cNvCxnSpPr/>
          <p:nvPr/>
        </p:nvCxnSpPr>
        <p:spPr>
          <a:xfrm>
            <a:off x="1536973" y="4155641"/>
            <a:ext cx="1400700" cy="0"/>
          </a:xfrm>
          <a:prstGeom prst="straightConnector1">
            <a:avLst/>
          </a:prstGeom>
          <a:noFill/>
          <a:ln cap="flat" cmpd="sng" w="9525">
            <a:solidFill>
              <a:schemeClr val="lt1"/>
            </a:solidFill>
            <a:prstDash val="solid"/>
            <a:round/>
            <a:headEnd len="med" w="med" type="none"/>
            <a:tailEnd len="med" w="med" type="none"/>
          </a:ln>
        </p:spPr>
      </p:cxnSp>
      <p:cxnSp>
        <p:nvCxnSpPr>
          <p:cNvPr id="613" name="Google Shape;613;p39"/>
          <p:cNvCxnSpPr/>
          <p:nvPr/>
        </p:nvCxnSpPr>
        <p:spPr>
          <a:xfrm>
            <a:off x="3873773" y="4155641"/>
            <a:ext cx="1400700" cy="0"/>
          </a:xfrm>
          <a:prstGeom prst="straightConnector1">
            <a:avLst/>
          </a:prstGeom>
          <a:noFill/>
          <a:ln cap="flat" cmpd="sng" w="9525">
            <a:solidFill>
              <a:schemeClr val="lt1"/>
            </a:solidFill>
            <a:prstDash val="solid"/>
            <a:round/>
            <a:headEnd len="med" w="med" type="none"/>
            <a:tailEnd len="med" w="med" type="none"/>
          </a:ln>
        </p:spPr>
      </p:cxnSp>
      <p:cxnSp>
        <p:nvCxnSpPr>
          <p:cNvPr id="614" name="Google Shape;614;p39"/>
          <p:cNvCxnSpPr/>
          <p:nvPr/>
        </p:nvCxnSpPr>
        <p:spPr>
          <a:xfrm>
            <a:off x="6210573" y="4155641"/>
            <a:ext cx="1400700" cy="0"/>
          </a:xfrm>
          <a:prstGeom prst="straightConnector1">
            <a:avLst/>
          </a:prstGeom>
          <a:noFill/>
          <a:ln cap="flat" cmpd="sng" w="9525">
            <a:solidFill>
              <a:schemeClr val="lt1"/>
            </a:solidFill>
            <a:prstDash val="solid"/>
            <a:round/>
            <a:headEnd len="med" w="med" type="none"/>
            <a:tailEnd len="med" w="med" type="none"/>
          </a:ln>
        </p:spPr>
      </p:cxnSp>
      <p:grpSp>
        <p:nvGrpSpPr>
          <p:cNvPr id="615" name="Google Shape;615;p39"/>
          <p:cNvGrpSpPr/>
          <p:nvPr/>
        </p:nvGrpSpPr>
        <p:grpSpPr>
          <a:xfrm>
            <a:off x="6771721" y="1984975"/>
            <a:ext cx="278404" cy="485925"/>
            <a:chOff x="7177804" y="1984975"/>
            <a:chExt cx="278404" cy="485925"/>
          </a:xfrm>
        </p:grpSpPr>
        <p:sp>
          <p:nvSpPr>
            <p:cNvPr id="616" name="Google Shape;616;p39"/>
            <p:cNvSpPr/>
            <p:nvPr/>
          </p:nvSpPr>
          <p:spPr>
            <a:xfrm>
              <a:off x="7259406" y="2355700"/>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39"/>
            <p:cNvGrpSpPr/>
            <p:nvPr/>
          </p:nvGrpSpPr>
          <p:grpSpPr>
            <a:xfrm>
              <a:off x="7177804" y="1984975"/>
              <a:ext cx="278404" cy="414872"/>
              <a:chOff x="6066911" y="2213575"/>
              <a:chExt cx="278404" cy="414872"/>
            </a:xfrm>
          </p:grpSpPr>
          <p:sp>
            <p:nvSpPr>
              <p:cNvPr id="599" name="Google Shape;599;p39"/>
              <p:cNvSpPr/>
              <p:nvPr/>
            </p:nvSpPr>
            <p:spPr>
              <a:xfrm>
                <a:off x="6148513" y="2213575"/>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39"/>
              <p:cNvGrpSpPr/>
              <p:nvPr/>
            </p:nvGrpSpPr>
            <p:grpSpPr>
              <a:xfrm>
                <a:off x="6066911" y="2273187"/>
                <a:ext cx="278404" cy="355260"/>
                <a:chOff x="8047661" y="1501037"/>
                <a:chExt cx="278404" cy="355260"/>
              </a:xfrm>
            </p:grpSpPr>
            <p:sp>
              <p:nvSpPr>
                <p:cNvPr id="619" name="Google Shape;619;p39"/>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3" name="Google Shape;623;p39"/>
          <p:cNvGrpSpPr/>
          <p:nvPr/>
        </p:nvGrpSpPr>
        <p:grpSpPr>
          <a:xfrm>
            <a:off x="4443586" y="1984975"/>
            <a:ext cx="261075" cy="485925"/>
            <a:chOff x="5731496" y="1984975"/>
            <a:chExt cx="261075" cy="485925"/>
          </a:xfrm>
        </p:grpSpPr>
        <p:sp>
          <p:nvSpPr>
            <p:cNvPr id="624" name="Google Shape;624;p39"/>
            <p:cNvSpPr/>
            <p:nvPr/>
          </p:nvSpPr>
          <p:spPr>
            <a:xfrm>
              <a:off x="5804433" y="2355700"/>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9"/>
            <p:cNvGrpSpPr/>
            <p:nvPr/>
          </p:nvGrpSpPr>
          <p:grpSpPr>
            <a:xfrm>
              <a:off x="5731496" y="1984975"/>
              <a:ext cx="261075" cy="411144"/>
              <a:chOff x="3034811" y="2213575"/>
              <a:chExt cx="261075" cy="411144"/>
            </a:xfrm>
          </p:grpSpPr>
          <p:sp>
            <p:nvSpPr>
              <p:cNvPr id="601" name="Google Shape;601;p39"/>
              <p:cNvSpPr/>
              <p:nvPr/>
            </p:nvSpPr>
            <p:spPr>
              <a:xfrm>
                <a:off x="3107748" y="2213575"/>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9"/>
              <p:cNvGrpSpPr/>
              <p:nvPr/>
            </p:nvGrpSpPr>
            <p:grpSpPr>
              <a:xfrm>
                <a:off x="3034811" y="2276904"/>
                <a:ext cx="261075" cy="347815"/>
                <a:chOff x="6709751" y="2881842"/>
                <a:chExt cx="261075" cy="347815"/>
              </a:xfrm>
            </p:grpSpPr>
            <p:sp>
              <p:nvSpPr>
                <p:cNvPr id="627" name="Google Shape;627;p39"/>
                <p:cNvSpPr/>
                <p:nvPr/>
              </p:nvSpPr>
              <p:spPr>
                <a:xfrm>
                  <a:off x="6709751" y="2881842"/>
                  <a:ext cx="261075" cy="347815"/>
                </a:xfrm>
                <a:custGeom>
                  <a:rect b="b" l="l" r="r" t="t"/>
                  <a:pathLst>
                    <a:path extrusionOk="0" h="10979" w="8241">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6819522" y="3044519"/>
                  <a:ext cx="43402" cy="15396"/>
                </a:xfrm>
                <a:custGeom>
                  <a:rect b="b" l="l" r="r" t="t"/>
                  <a:pathLst>
                    <a:path extrusionOk="0" h="486" w="137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6803682" y="3006344"/>
                  <a:ext cx="10233" cy="15492"/>
                </a:xfrm>
                <a:custGeom>
                  <a:rect b="b" l="l" r="r" t="t"/>
                  <a:pathLst>
                    <a:path extrusionOk="0" h="489" w="323">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6868183" y="3006344"/>
                  <a:ext cx="10201" cy="15492"/>
                </a:xfrm>
                <a:custGeom>
                  <a:rect b="b" l="l" r="r" t="t"/>
                  <a:pathLst>
                    <a:path extrusionOk="0" h="489" w="322">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6798011" y="2990124"/>
                  <a:ext cx="21162" cy="10581"/>
                </a:xfrm>
                <a:custGeom>
                  <a:rect b="b" l="l" r="r" t="t"/>
                  <a:pathLst>
                    <a:path extrusionOk="0" h="334" w="668">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6862892" y="2990124"/>
                  <a:ext cx="21162" cy="10581"/>
                </a:xfrm>
                <a:custGeom>
                  <a:rect b="b" l="l" r="r" t="t"/>
                  <a:pathLst>
                    <a:path extrusionOk="0" h="334" w="668">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 name="Google Shape;633;p39"/>
          <p:cNvGrpSpPr/>
          <p:nvPr/>
        </p:nvGrpSpPr>
        <p:grpSpPr>
          <a:xfrm>
            <a:off x="2096347" y="1984975"/>
            <a:ext cx="282174" cy="485925"/>
            <a:chOff x="3153196" y="1984975"/>
            <a:chExt cx="282174" cy="485925"/>
          </a:xfrm>
        </p:grpSpPr>
        <p:sp>
          <p:nvSpPr>
            <p:cNvPr id="634" name="Google Shape;634;p39"/>
            <p:cNvSpPr/>
            <p:nvPr/>
          </p:nvSpPr>
          <p:spPr>
            <a:xfrm>
              <a:off x="3236683" y="2355700"/>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39"/>
            <p:cNvGrpSpPr/>
            <p:nvPr/>
          </p:nvGrpSpPr>
          <p:grpSpPr>
            <a:xfrm>
              <a:off x="3153196" y="1984975"/>
              <a:ext cx="282174" cy="415098"/>
              <a:chOff x="2505312" y="2213575"/>
              <a:chExt cx="282174" cy="415098"/>
            </a:xfrm>
          </p:grpSpPr>
          <p:sp>
            <p:nvSpPr>
              <p:cNvPr id="597" name="Google Shape;597;p39"/>
              <p:cNvSpPr/>
              <p:nvPr/>
            </p:nvSpPr>
            <p:spPr>
              <a:xfrm>
                <a:off x="2588799" y="2213575"/>
                <a:ext cx="115200" cy="11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39"/>
              <p:cNvGrpSpPr/>
              <p:nvPr/>
            </p:nvGrpSpPr>
            <p:grpSpPr>
              <a:xfrm>
                <a:off x="2505312" y="2272939"/>
                <a:ext cx="282174" cy="355735"/>
                <a:chOff x="7144274" y="1500214"/>
                <a:chExt cx="282174" cy="355735"/>
              </a:xfrm>
            </p:grpSpPr>
            <p:sp>
              <p:nvSpPr>
                <p:cNvPr id="637" name="Google Shape;637;p39"/>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643" name="Google Shape;643;p39"/>
          <p:cNvPicPr preferRelativeResize="0"/>
          <p:nvPr/>
        </p:nvPicPr>
        <p:blipFill rotWithShape="1">
          <a:blip r:embed="rId3">
            <a:alphaModFix/>
          </a:blip>
          <a:srcRect b="0" l="18026" r="0" t="0"/>
          <a:stretch/>
        </p:blipFill>
        <p:spPr>
          <a:xfrm>
            <a:off x="3525299" y="2014300"/>
            <a:ext cx="2099674" cy="1344800"/>
          </a:xfrm>
          <a:prstGeom prst="rect">
            <a:avLst/>
          </a:prstGeom>
          <a:noFill/>
          <a:ln>
            <a:noFill/>
          </a:ln>
        </p:spPr>
      </p:pic>
      <p:pic>
        <p:nvPicPr>
          <p:cNvPr id="644" name="Google Shape;644;p39"/>
          <p:cNvPicPr preferRelativeResize="0"/>
          <p:nvPr/>
        </p:nvPicPr>
        <p:blipFill rotWithShape="1">
          <a:blip r:embed="rId4">
            <a:alphaModFix/>
          </a:blip>
          <a:srcRect b="0" l="0" r="13171" t="12937"/>
          <a:stretch/>
        </p:blipFill>
        <p:spPr>
          <a:xfrm>
            <a:off x="1472775" y="1999575"/>
            <a:ext cx="1644030" cy="1374250"/>
          </a:xfrm>
          <a:prstGeom prst="rect">
            <a:avLst/>
          </a:prstGeom>
          <a:noFill/>
          <a:ln>
            <a:noFill/>
          </a:ln>
        </p:spPr>
      </p:pic>
      <p:pic>
        <p:nvPicPr>
          <p:cNvPr id="645" name="Google Shape;645;p39"/>
          <p:cNvPicPr preferRelativeResize="0"/>
          <p:nvPr/>
        </p:nvPicPr>
        <p:blipFill>
          <a:blip r:embed="rId5">
            <a:alphaModFix/>
          </a:blip>
          <a:stretch>
            <a:fillRect/>
          </a:stretch>
        </p:blipFill>
        <p:spPr>
          <a:xfrm>
            <a:off x="5902349" y="2014301"/>
            <a:ext cx="2017200" cy="134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al Estate Exhibition Pitch Deck by Slidesgo">
  <a:themeElements>
    <a:clrScheme name="Simple Light">
      <a:dk1>
        <a:srgbClr val="191919"/>
      </a:dk1>
      <a:lt1>
        <a:srgbClr val="FFFFFF"/>
      </a:lt1>
      <a:dk2>
        <a:srgbClr val="D9D9D9"/>
      </a:dk2>
      <a:lt2>
        <a:srgbClr val="F4FBFE"/>
      </a:lt2>
      <a:accent1>
        <a:srgbClr val="66666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